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media/image21.jpg" ContentType="image/jpeg"/>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image" Target="../media/image15.jpeg"/></Relationships>
</file>

<file path=ppt/diagrams/_rels/data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image" Target="../media/image20.jpeg"/></Relationships>
</file>

<file path=ppt/diagrams/_rels/data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image" Target="../media/image15.jpeg"/></Relationships>
</file>

<file path=ppt/diagrams/_rels/drawing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image" Target="../media/image20.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US" sz="2200" b="1" i="1" u="none" spc="150" dirty="0" smtClean="0">
              <a:latin typeface="Times New Roman" panose="02020603050405020304" pitchFamily="18" charset="0"/>
              <a:cs typeface="Times New Roman" panose="02020603050405020304" pitchFamily="18" charset="0"/>
            </a:rPr>
            <a:t>Table Of </a:t>
          </a:r>
          <a:r>
            <a:rPr lang="en-US" sz="2200" b="1" i="1" u="none" spc="150" baseline="0" dirty="0" smtClean="0">
              <a:latin typeface="Times New Roman" panose="02020603050405020304" pitchFamily="18" charset="0"/>
              <a:cs typeface="Times New Roman" panose="02020603050405020304" pitchFamily="18" charset="0"/>
            </a:rPr>
            <a:t>Contents</a:t>
          </a:r>
          <a:endParaRPr lang="en-IN" sz="2200" b="1" i="1" u="none" spc="150" baseline="0" dirty="0">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Y="-25548">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31B0830-C3E8-4282-AFD8-E08680A7C1B0}" type="doc">
      <dgm:prSet loTypeId="urn:microsoft.com/office/officeart/2005/8/layout/vList5" loCatId="list" qsTypeId="urn:microsoft.com/office/officeart/2005/8/quickstyle/simple5" qsCatId="simple" csTypeId="urn:microsoft.com/office/officeart/2005/8/colors/accent5_2" csCatId="accent5" phldr="1"/>
      <dgm:spPr/>
      <dgm:t>
        <a:bodyPr/>
        <a:lstStyle/>
        <a:p>
          <a:endParaRPr lang="en-US"/>
        </a:p>
      </dgm:t>
    </dgm:pt>
    <dgm:pt modelId="{48F8B64B-0D1A-4A2B-8616-D47097ED1CF0}">
      <dgm:prSet custT="1"/>
      <dgm:spPr/>
      <dgm:t>
        <a:bodyPr/>
        <a:lstStyle/>
        <a:p>
          <a:r>
            <a:rPr lang="en-US" sz="1400" b="0" i="0" dirty="0" smtClean="0">
              <a:latin typeface="Cambria" panose="02040503050406030204" pitchFamily="18" charset="0"/>
              <a:ea typeface="Cambria" panose="02040503050406030204" pitchFamily="18" charset="0"/>
            </a:rPr>
            <a:t>Global Wire delivers instant and real-time news updates from reputable sources, ensuring users stay informed about the latest events as they happen.</a:t>
          </a:r>
          <a:endParaRPr lang="en-US" sz="1400" dirty="0">
            <a:latin typeface="Cambria" panose="02040503050406030204" pitchFamily="18" charset="0"/>
            <a:ea typeface="Cambria" panose="02040503050406030204" pitchFamily="18" charset="0"/>
          </a:endParaRPr>
        </a:p>
      </dgm:t>
    </dgm:pt>
    <dgm:pt modelId="{12AADE08-617C-4CE2-8607-E49068E851BA}" type="parTrans" cxnId="{7DD943E3-7B5A-4468-A29B-E12E64414B52}">
      <dgm:prSet/>
      <dgm:spPr/>
      <dgm:t>
        <a:bodyPr/>
        <a:lstStyle/>
        <a:p>
          <a:endParaRPr lang="en-US" sz="1500"/>
        </a:p>
      </dgm:t>
    </dgm:pt>
    <dgm:pt modelId="{5D8E3F6D-DA6B-4902-A5BB-5A8A1CEF95F0}" type="sibTrans" cxnId="{7DD943E3-7B5A-4468-A29B-E12E64414B52}">
      <dgm:prSet/>
      <dgm:spPr/>
      <dgm:t>
        <a:bodyPr/>
        <a:lstStyle/>
        <a:p>
          <a:endParaRPr lang="en-US" sz="1500"/>
        </a:p>
      </dgm:t>
    </dgm:pt>
    <dgm:pt modelId="{C2E0D8ED-760D-4766-AF75-D2C2B24F524E}">
      <dgm:prSet custT="1"/>
      <dgm:spPr/>
      <dgm:t>
        <a:bodyPr/>
        <a:lstStyle/>
        <a:p>
          <a:r>
            <a:rPr lang="en-US" sz="1400" b="0" i="0" dirty="0" smtClean="0">
              <a:latin typeface="Cambria" panose="02040503050406030204" pitchFamily="18" charset="0"/>
              <a:ea typeface="Cambria" panose="02040503050406030204" pitchFamily="18" charset="0"/>
            </a:rPr>
            <a:t>Users receive timely notifications for critical breaking news and significant events, keeping them abreast of unfolding situations.</a:t>
          </a:r>
          <a:endParaRPr lang="en-US" sz="1400" dirty="0">
            <a:latin typeface="Cambria" panose="02040503050406030204" pitchFamily="18" charset="0"/>
            <a:ea typeface="Cambria" panose="02040503050406030204" pitchFamily="18" charset="0"/>
          </a:endParaRPr>
        </a:p>
      </dgm:t>
    </dgm:pt>
    <dgm:pt modelId="{5897BC89-70A4-4CE9-9140-190FC50B045B}" type="parTrans" cxnId="{72C5C348-30B1-4E20-97CF-EF8B220D5A2D}">
      <dgm:prSet/>
      <dgm:spPr/>
      <dgm:t>
        <a:bodyPr/>
        <a:lstStyle/>
        <a:p>
          <a:endParaRPr lang="en-US" sz="1500"/>
        </a:p>
      </dgm:t>
    </dgm:pt>
    <dgm:pt modelId="{EA67C779-5535-45AE-8B55-8AAEEB649146}" type="sibTrans" cxnId="{72C5C348-30B1-4E20-97CF-EF8B220D5A2D}">
      <dgm:prSet/>
      <dgm:spPr/>
      <dgm:t>
        <a:bodyPr/>
        <a:lstStyle/>
        <a:p>
          <a:endParaRPr lang="en-US" sz="1500"/>
        </a:p>
      </dgm:t>
    </dgm:pt>
    <dgm:pt modelId="{BD7EC2D0-C0A2-4142-86F5-274850D2BE3D}">
      <dgm:prSet custT="1"/>
      <dgm:spPr/>
      <dgm:t>
        <a:bodyPr/>
        <a:lstStyle/>
        <a:p>
          <a:r>
            <a:rPr lang="en-US" sz="1400" b="0" i="0" dirty="0" smtClean="0">
              <a:latin typeface="Cambria" panose="02040503050406030204" pitchFamily="18" charset="0"/>
              <a:ea typeface="Cambria" panose="02040503050406030204" pitchFamily="18" charset="0"/>
            </a:rPr>
            <a:t>Global Wire organizes news into various categories and topics, making it simple for users to explore diverse subjects of interest.</a:t>
          </a:r>
          <a:endParaRPr lang="en-US" sz="1400" dirty="0">
            <a:latin typeface="Cambria" panose="02040503050406030204" pitchFamily="18" charset="0"/>
            <a:ea typeface="Cambria" panose="02040503050406030204" pitchFamily="18" charset="0"/>
          </a:endParaRPr>
        </a:p>
      </dgm:t>
    </dgm:pt>
    <dgm:pt modelId="{063054FF-9A62-48B3-8E12-722AE8177B94}" type="parTrans" cxnId="{5E434272-009A-49EE-8778-285BA30E7845}">
      <dgm:prSet/>
      <dgm:spPr/>
      <dgm:t>
        <a:bodyPr/>
        <a:lstStyle/>
        <a:p>
          <a:endParaRPr lang="en-US" sz="1500"/>
        </a:p>
      </dgm:t>
    </dgm:pt>
    <dgm:pt modelId="{AD7CECF9-59CA-4FF4-8466-06A7614C6C59}" type="sibTrans" cxnId="{5E434272-009A-49EE-8778-285BA30E7845}">
      <dgm:prSet/>
      <dgm:spPr/>
      <dgm:t>
        <a:bodyPr/>
        <a:lstStyle/>
        <a:p>
          <a:endParaRPr lang="en-US" sz="1500"/>
        </a:p>
      </dgm:t>
    </dgm:pt>
    <dgm:pt modelId="{058B49A7-010B-47CC-93B9-03BECE5938BC}">
      <dgm:prSet custT="1"/>
      <dgm:spPr/>
      <dgm:t>
        <a:bodyPr/>
        <a:lstStyle/>
        <a:p>
          <a:r>
            <a:rPr lang="en-US" sz="1400" b="0" i="0" dirty="0" smtClean="0">
              <a:latin typeface="Cambria" panose="02040503050406030204" pitchFamily="18" charset="0"/>
              <a:ea typeface="Cambria" panose="02040503050406030204" pitchFamily="18" charset="0"/>
            </a:rPr>
            <a:t>News articles on Global Wire may include multimedia elements, such as images and videos, enhancing the overall reading experience.</a:t>
          </a:r>
          <a:endParaRPr lang="en-US" sz="1400" dirty="0">
            <a:latin typeface="Cambria" panose="02040503050406030204" pitchFamily="18" charset="0"/>
            <a:ea typeface="Cambria" panose="02040503050406030204" pitchFamily="18" charset="0"/>
          </a:endParaRPr>
        </a:p>
      </dgm:t>
    </dgm:pt>
    <dgm:pt modelId="{C73E4576-9512-473B-8758-B5CF102EF500}" type="parTrans" cxnId="{1C4811CB-E511-4E58-B03B-38DB760896B3}">
      <dgm:prSet/>
      <dgm:spPr/>
      <dgm:t>
        <a:bodyPr/>
        <a:lstStyle/>
        <a:p>
          <a:endParaRPr lang="en-US" sz="1500"/>
        </a:p>
      </dgm:t>
    </dgm:pt>
    <dgm:pt modelId="{7D53281F-3732-4AE6-A9C6-B0A2CCB57D92}" type="sibTrans" cxnId="{1C4811CB-E511-4E58-B03B-38DB760896B3}">
      <dgm:prSet/>
      <dgm:spPr/>
      <dgm:t>
        <a:bodyPr/>
        <a:lstStyle/>
        <a:p>
          <a:endParaRPr lang="en-US" sz="1500"/>
        </a:p>
      </dgm:t>
    </dgm:pt>
    <dgm:pt modelId="{28291434-52E7-4F6E-B588-8866D9618239}">
      <dgm:prSet custT="1"/>
      <dgm:spPr/>
      <dgm:t>
        <a:bodyPr/>
        <a:lstStyle/>
        <a:p>
          <a:r>
            <a:rPr lang="en-US" sz="1400" dirty="0" smtClean="0">
              <a:latin typeface="Cambria" panose="02040503050406030204" pitchFamily="18" charset="0"/>
              <a:ea typeface="Cambria" panose="02040503050406030204" pitchFamily="18" charset="0"/>
            </a:rPr>
            <a:t>Users can open the original source URL of  a news article in their device’s web browser for a comprehensive reading  experience.</a:t>
          </a:r>
          <a:endParaRPr lang="en-US" sz="1400" dirty="0">
            <a:latin typeface="Cambria" panose="02040503050406030204" pitchFamily="18" charset="0"/>
            <a:ea typeface="Cambria" panose="02040503050406030204" pitchFamily="18" charset="0"/>
          </a:endParaRPr>
        </a:p>
      </dgm:t>
    </dgm:pt>
    <dgm:pt modelId="{68FAF409-0008-4709-9356-12967EF4C375}" type="sibTrans" cxnId="{1BE63AF8-395E-4B7D-84E5-F280DB9FC7C5}">
      <dgm:prSet/>
      <dgm:spPr/>
      <dgm:t>
        <a:bodyPr/>
        <a:lstStyle/>
        <a:p>
          <a:endParaRPr lang="en-US" sz="1500"/>
        </a:p>
      </dgm:t>
    </dgm:pt>
    <dgm:pt modelId="{A8FA5D31-1636-483D-A3BA-27039A61A212}" type="parTrans" cxnId="{1BE63AF8-395E-4B7D-84E5-F280DB9FC7C5}">
      <dgm:prSet/>
      <dgm:spPr/>
      <dgm:t>
        <a:bodyPr/>
        <a:lstStyle/>
        <a:p>
          <a:endParaRPr lang="en-US" sz="1500"/>
        </a:p>
      </dgm:t>
    </dgm:pt>
    <dgm:pt modelId="{9EE944AF-381C-49C4-B7C4-243D04BE5184}" type="pres">
      <dgm:prSet presAssocID="{A31B0830-C3E8-4282-AFD8-E08680A7C1B0}" presName="Name0" presStyleCnt="0">
        <dgm:presLayoutVars>
          <dgm:dir/>
          <dgm:animLvl val="lvl"/>
          <dgm:resizeHandles val="exact"/>
        </dgm:presLayoutVars>
      </dgm:prSet>
      <dgm:spPr/>
      <dgm:t>
        <a:bodyPr/>
        <a:lstStyle/>
        <a:p>
          <a:endParaRPr lang="en-US"/>
        </a:p>
      </dgm:t>
    </dgm:pt>
    <dgm:pt modelId="{C94874D5-B087-47FE-81F9-2589AE710819}" type="pres">
      <dgm:prSet presAssocID="{48F8B64B-0D1A-4A2B-8616-D47097ED1CF0}" presName="linNode" presStyleCnt="0"/>
      <dgm:spPr/>
      <dgm:t>
        <a:bodyPr/>
        <a:lstStyle/>
        <a:p>
          <a:endParaRPr lang="en-US"/>
        </a:p>
      </dgm:t>
    </dgm:pt>
    <dgm:pt modelId="{8CB3D187-D88F-4776-B1C8-6444E483270D}" type="pres">
      <dgm:prSet presAssocID="{48F8B64B-0D1A-4A2B-8616-D47097ED1CF0}" presName="parentText" presStyleLbl="node1" presStyleIdx="0" presStyleCnt="5" custScaleX="191501" custLinFactNeighborY="-1179">
        <dgm:presLayoutVars>
          <dgm:chMax val="1"/>
          <dgm:bulletEnabled val="1"/>
        </dgm:presLayoutVars>
      </dgm:prSet>
      <dgm:spPr/>
      <dgm:t>
        <a:bodyPr/>
        <a:lstStyle/>
        <a:p>
          <a:endParaRPr lang="en-US"/>
        </a:p>
      </dgm:t>
    </dgm:pt>
    <dgm:pt modelId="{9C863708-4F24-4F87-A4F6-CDF7E4679C5B}" type="pres">
      <dgm:prSet presAssocID="{5D8E3F6D-DA6B-4902-A5BB-5A8A1CEF95F0}" presName="sp" presStyleCnt="0"/>
      <dgm:spPr/>
      <dgm:t>
        <a:bodyPr/>
        <a:lstStyle/>
        <a:p>
          <a:endParaRPr lang="en-US"/>
        </a:p>
      </dgm:t>
    </dgm:pt>
    <dgm:pt modelId="{C56C398F-87BE-41C8-B707-41B55DBFDE10}" type="pres">
      <dgm:prSet presAssocID="{C2E0D8ED-760D-4766-AF75-D2C2B24F524E}" presName="linNode" presStyleCnt="0"/>
      <dgm:spPr/>
      <dgm:t>
        <a:bodyPr/>
        <a:lstStyle/>
        <a:p>
          <a:endParaRPr lang="en-US"/>
        </a:p>
      </dgm:t>
    </dgm:pt>
    <dgm:pt modelId="{14B9CFFA-9805-43E3-A053-3EAEFE6684F1}" type="pres">
      <dgm:prSet presAssocID="{C2E0D8ED-760D-4766-AF75-D2C2B24F524E}" presName="parentText" presStyleLbl="node1" presStyleIdx="1" presStyleCnt="5" custScaleX="191501">
        <dgm:presLayoutVars>
          <dgm:chMax val="1"/>
          <dgm:bulletEnabled val="1"/>
        </dgm:presLayoutVars>
      </dgm:prSet>
      <dgm:spPr/>
      <dgm:t>
        <a:bodyPr/>
        <a:lstStyle/>
        <a:p>
          <a:endParaRPr lang="en-US"/>
        </a:p>
      </dgm:t>
    </dgm:pt>
    <dgm:pt modelId="{24CE92A2-78F7-47C9-A16D-8A34712A6E8E}" type="pres">
      <dgm:prSet presAssocID="{EA67C779-5535-45AE-8B55-8AAEEB649146}" presName="sp" presStyleCnt="0"/>
      <dgm:spPr/>
      <dgm:t>
        <a:bodyPr/>
        <a:lstStyle/>
        <a:p>
          <a:endParaRPr lang="en-US"/>
        </a:p>
      </dgm:t>
    </dgm:pt>
    <dgm:pt modelId="{0DDC63BB-D1F9-425A-8024-813F97498328}" type="pres">
      <dgm:prSet presAssocID="{BD7EC2D0-C0A2-4142-86F5-274850D2BE3D}" presName="linNode" presStyleCnt="0"/>
      <dgm:spPr/>
      <dgm:t>
        <a:bodyPr/>
        <a:lstStyle/>
        <a:p>
          <a:endParaRPr lang="en-US"/>
        </a:p>
      </dgm:t>
    </dgm:pt>
    <dgm:pt modelId="{C649D203-04B4-4E96-BFB8-D8582D1626C7}" type="pres">
      <dgm:prSet presAssocID="{BD7EC2D0-C0A2-4142-86F5-274850D2BE3D}" presName="parentText" presStyleLbl="node1" presStyleIdx="2" presStyleCnt="5" custScaleX="191501">
        <dgm:presLayoutVars>
          <dgm:chMax val="1"/>
          <dgm:bulletEnabled val="1"/>
        </dgm:presLayoutVars>
      </dgm:prSet>
      <dgm:spPr/>
      <dgm:t>
        <a:bodyPr/>
        <a:lstStyle/>
        <a:p>
          <a:endParaRPr lang="en-US"/>
        </a:p>
      </dgm:t>
    </dgm:pt>
    <dgm:pt modelId="{C687C90F-FC39-46CE-8388-03415F870C67}" type="pres">
      <dgm:prSet presAssocID="{AD7CECF9-59CA-4FF4-8466-06A7614C6C59}" presName="sp" presStyleCnt="0"/>
      <dgm:spPr/>
      <dgm:t>
        <a:bodyPr/>
        <a:lstStyle/>
        <a:p>
          <a:endParaRPr lang="en-US"/>
        </a:p>
      </dgm:t>
    </dgm:pt>
    <dgm:pt modelId="{3AE89144-9765-41BE-B4CD-AEF11E6C33F0}" type="pres">
      <dgm:prSet presAssocID="{058B49A7-010B-47CC-93B9-03BECE5938BC}" presName="linNode" presStyleCnt="0"/>
      <dgm:spPr/>
      <dgm:t>
        <a:bodyPr/>
        <a:lstStyle/>
        <a:p>
          <a:endParaRPr lang="en-US"/>
        </a:p>
      </dgm:t>
    </dgm:pt>
    <dgm:pt modelId="{AABE50A5-D25F-4A00-8D1A-C67D4F0AE199}" type="pres">
      <dgm:prSet presAssocID="{058B49A7-010B-47CC-93B9-03BECE5938BC}" presName="parentText" presStyleLbl="node1" presStyleIdx="3" presStyleCnt="5" custScaleX="191501">
        <dgm:presLayoutVars>
          <dgm:chMax val="1"/>
          <dgm:bulletEnabled val="1"/>
        </dgm:presLayoutVars>
      </dgm:prSet>
      <dgm:spPr/>
      <dgm:t>
        <a:bodyPr/>
        <a:lstStyle/>
        <a:p>
          <a:endParaRPr lang="en-US"/>
        </a:p>
      </dgm:t>
    </dgm:pt>
    <dgm:pt modelId="{F1825B80-22EB-4FA6-B74E-4E193122AC02}" type="pres">
      <dgm:prSet presAssocID="{7D53281F-3732-4AE6-A9C6-B0A2CCB57D92}" presName="sp" presStyleCnt="0"/>
      <dgm:spPr/>
      <dgm:t>
        <a:bodyPr/>
        <a:lstStyle/>
        <a:p>
          <a:endParaRPr lang="en-US"/>
        </a:p>
      </dgm:t>
    </dgm:pt>
    <dgm:pt modelId="{6BC17440-001C-4D07-BC8D-276E40006914}" type="pres">
      <dgm:prSet presAssocID="{28291434-52E7-4F6E-B588-8866D9618239}" presName="linNode" presStyleCnt="0"/>
      <dgm:spPr/>
      <dgm:t>
        <a:bodyPr/>
        <a:lstStyle/>
        <a:p>
          <a:endParaRPr lang="en-US"/>
        </a:p>
      </dgm:t>
    </dgm:pt>
    <dgm:pt modelId="{E6D84D1F-071E-47BE-A7E7-C3D64D4D4D66}" type="pres">
      <dgm:prSet presAssocID="{28291434-52E7-4F6E-B588-8866D9618239}" presName="parentText" presStyleLbl="node1" presStyleIdx="4" presStyleCnt="5" custScaleX="191501">
        <dgm:presLayoutVars>
          <dgm:chMax val="1"/>
          <dgm:bulletEnabled val="1"/>
        </dgm:presLayoutVars>
      </dgm:prSet>
      <dgm:spPr/>
      <dgm:t>
        <a:bodyPr/>
        <a:lstStyle/>
        <a:p>
          <a:endParaRPr lang="en-US"/>
        </a:p>
      </dgm:t>
    </dgm:pt>
  </dgm:ptLst>
  <dgm:cxnLst>
    <dgm:cxn modelId="{7DD943E3-7B5A-4468-A29B-E12E64414B52}" srcId="{A31B0830-C3E8-4282-AFD8-E08680A7C1B0}" destId="{48F8B64B-0D1A-4A2B-8616-D47097ED1CF0}" srcOrd="0" destOrd="0" parTransId="{12AADE08-617C-4CE2-8607-E49068E851BA}" sibTransId="{5D8E3F6D-DA6B-4902-A5BB-5A8A1CEF95F0}"/>
    <dgm:cxn modelId="{B1B98B12-42A1-478C-BF93-26C0353CDE79}" type="presOf" srcId="{C2E0D8ED-760D-4766-AF75-D2C2B24F524E}" destId="{14B9CFFA-9805-43E3-A053-3EAEFE6684F1}" srcOrd="0" destOrd="0" presId="urn:microsoft.com/office/officeart/2005/8/layout/vList5"/>
    <dgm:cxn modelId="{29EE0F41-317E-4E71-A9B7-A432E28B457E}" type="presOf" srcId="{48F8B64B-0D1A-4A2B-8616-D47097ED1CF0}" destId="{8CB3D187-D88F-4776-B1C8-6444E483270D}" srcOrd="0" destOrd="0" presId="urn:microsoft.com/office/officeart/2005/8/layout/vList5"/>
    <dgm:cxn modelId="{5E434272-009A-49EE-8778-285BA30E7845}" srcId="{A31B0830-C3E8-4282-AFD8-E08680A7C1B0}" destId="{BD7EC2D0-C0A2-4142-86F5-274850D2BE3D}" srcOrd="2" destOrd="0" parTransId="{063054FF-9A62-48B3-8E12-722AE8177B94}" sibTransId="{AD7CECF9-59CA-4FF4-8466-06A7614C6C59}"/>
    <dgm:cxn modelId="{C0510248-9799-48A5-929C-E952B2F6CAEC}" type="presOf" srcId="{BD7EC2D0-C0A2-4142-86F5-274850D2BE3D}" destId="{C649D203-04B4-4E96-BFB8-D8582D1626C7}" srcOrd="0" destOrd="0" presId="urn:microsoft.com/office/officeart/2005/8/layout/vList5"/>
    <dgm:cxn modelId="{1C4811CB-E511-4E58-B03B-38DB760896B3}" srcId="{A31B0830-C3E8-4282-AFD8-E08680A7C1B0}" destId="{058B49A7-010B-47CC-93B9-03BECE5938BC}" srcOrd="3" destOrd="0" parTransId="{C73E4576-9512-473B-8758-B5CF102EF500}" sibTransId="{7D53281F-3732-4AE6-A9C6-B0A2CCB57D92}"/>
    <dgm:cxn modelId="{1BE63AF8-395E-4B7D-84E5-F280DB9FC7C5}" srcId="{A31B0830-C3E8-4282-AFD8-E08680A7C1B0}" destId="{28291434-52E7-4F6E-B588-8866D9618239}" srcOrd="4" destOrd="0" parTransId="{A8FA5D31-1636-483D-A3BA-27039A61A212}" sibTransId="{68FAF409-0008-4709-9356-12967EF4C375}"/>
    <dgm:cxn modelId="{6BE43D83-A340-4173-A3E3-396EA9B79758}" type="presOf" srcId="{058B49A7-010B-47CC-93B9-03BECE5938BC}" destId="{AABE50A5-D25F-4A00-8D1A-C67D4F0AE199}" srcOrd="0" destOrd="0" presId="urn:microsoft.com/office/officeart/2005/8/layout/vList5"/>
    <dgm:cxn modelId="{A673F129-9207-4D36-A94A-9F50F7B7859C}" type="presOf" srcId="{28291434-52E7-4F6E-B588-8866D9618239}" destId="{E6D84D1F-071E-47BE-A7E7-C3D64D4D4D66}" srcOrd="0" destOrd="0" presId="urn:microsoft.com/office/officeart/2005/8/layout/vList5"/>
    <dgm:cxn modelId="{678941AF-253B-4128-9D34-ED409C0BF5F2}" type="presOf" srcId="{A31B0830-C3E8-4282-AFD8-E08680A7C1B0}" destId="{9EE944AF-381C-49C4-B7C4-243D04BE5184}" srcOrd="0" destOrd="0" presId="urn:microsoft.com/office/officeart/2005/8/layout/vList5"/>
    <dgm:cxn modelId="{72C5C348-30B1-4E20-97CF-EF8B220D5A2D}" srcId="{A31B0830-C3E8-4282-AFD8-E08680A7C1B0}" destId="{C2E0D8ED-760D-4766-AF75-D2C2B24F524E}" srcOrd="1" destOrd="0" parTransId="{5897BC89-70A4-4CE9-9140-190FC50B045B}" sibTransId="{EA67C779-5535-45AE-8B55-8AAEEB649146}"/>
    <dgm:cxn modelId="{7F34BB0F-DCEF-4BEC-9AFA-43A813C802F2}" type="presParOf" srcId="{9EE944AF-381C-49C4-B7C4-243D04BE5184}" destId="{C94874D5-B087-47FE-81F9-2589AE710819}" srcOrd="0" destOrd="0" presId="urn:microsoft.com/office/officeart/2005/8/layout/vList5"/>
    <dgm:cxn modelId="{E77536B2-3060-4B58-9379-78D19AC97918}" type="presParOf" srcId="{C94874D5-B087-47FE-81F9-2589AE710819}" destId="{8CB3D187-D88F-4776-B1C8-6444E483270D}" srcOrd="0" destOrd="0" presId="urn:microsoft.com/office/officeart/2005/8/layout/vList5"/>
    <dgm:cxn modelId="{9FD84CE3-CB4C-4519-9046-9AA87E8B0408}" type="presParOf" srcId="{9EE944AF-381C-49C4-B7C4-243D04BE5184}" destId="{9C863708-4F24-4F87-A4F6-CDF7E4679C5B}" srcOrd="1" destOrd="0" presId="urn:microsoft.com/office/officeart/2005/8/layout/vList5"/>
    <dgm:cxn modelId="{1904875F-B400-4069-B749-63671AC13795}" type="presParOf" srcId="{9EE944AF-381C-49C4-B7C4-243D04BE5184}" destId="{C56C398F-87BE-41C8-B707-41B55DBFDE10}" srcOrd="2" destOrd="0" presId="urn:microsoft.com/office/officeart/2005/8/layout/vList5"/>
    <dgm:cxn modelId="{E25BB2C2-B1D7-457D-B29E-4E53CF9726A2}" type="presParOf" srcId="{C56C398F-87BE-41C8-B707-41B55DBFDE10}" destId="{14B9CFFA-9805-43E3-A053-3EAEFE6684F1}" srcOrd="0" destOrd="0" presId="urn:microsoft.com/office/officeart/2005/8/layout/vList5"/>
    <dgm:cxn modelId="{E8FCEC29-6245-4B16-91DB-0D199C495E94}" type="presParOf" srcId="{9EE944AF-381C-49C4-B7C4-243D04BE5184}" destId="{24CE92A2-78F7-47C9-A16D-8A34712A6E8E}" srcOrd="3" destOrd="0" presId="urn:microsoft.com/office/officeart/2005/8/layout/vList5"/>
    <dgm:cxn modelId="{1C67840F-46B9-4429-ACAC-9EA56010846B}" type="presParOf" srcId="{9EE944AF-381C-49C4-B7C4-243D04BE5184}" destId="{0DDC63BB-D1F9-425A-8024-813F97498328}" srcOrd="4" destOrd="0" presId="urn:microsoft.com/office/officeart/2005/8/layout/vList5"/>
    <dgm:cxn modelId="{E8547215-EF41-444A-9C61-6EB185DC5F83}" type="presParOf" srcId="{0DDC63BB-D1F9-425A-8024-813F97498328}" destId="{C649D203-04B4-4E96-BFB8-D8582D1626C7}" srcOrd="0" destOrd="0" presId="urn:microsoft.com/office/officeart/2005/8/layout/vList5"/>
    <dgm:cxn modelId="{27B80A79-AA58-41FA-8967-85537B38B92E}" type="presParOf" srcId="{9EE944AF-381C-49C4-B7C4-243D04BE5184}" destId="{C687C90F-FC39-46CE-8388-03415F870C67}" srcOrd="5" destOrd="0" presId="urn:microsoft.com/office/officeart/2005/8/layout/vList5"/>
    <dgm:cxn modelId="{1AE17224-9754-4A68-972C-519CB798EE2E}" type="presParOf" srcId="{9EE944AF-381C-49C4-B7C4-243D04BE5184}" destId="{3AE89144-9765-41BE-B4CD-AEF11E6C33F0}" srcOrd="6" destOrd="0" presId="urn:microsoft.com/office/officeart/2005/8/layout/vList5"/>
    <dgm:cxn modelId="{B60F04F1-41AE-4828-BB57-DB736D5A1186}" type="presParOf" srcId="{3AE89144-9765-41BE-B4CD-AEF11E6C33F0}" destId="{AABE50A5-D25F-4A00-8D1A-C67D4F0AE199}" srcOrd="0" destOrd="0" presId="urn:microsoft.com/office/officeart/2005/8/layout/vList5"/>
    <dgm:cxn modelId="{FCA14362-FA4E-4698-956F-9CCDC16C9713}" type="presParOf" srcId="{9EE944AF-381C-49C4-B7C4-243D04BE5184}" destId="{F1825B80-22EB-4FA6-B74E-4E193122AC02}" srcOrd="7" destOrd="0" presId="urn:microsoft.com/office/officeart/2005/8/layout/vList5"/>
    <dgm:cxn modelId="{B17C54EA-FBA3-4060-AD9F-00F046CDCC50}" type="presParOf" srcId="{9EE944AF-381C-49C4-B7C4-243D04BE5184}" destId="{6BC17440-001C-4D07-BC8D-276E40006914}" srcOrd="8" destOrd="0" presId="urn:microsoft.com/office/officeart/2005/8/layout/vList5"/>
    <dgm:cxn modelId="{D43B0197-FBE4-43AA-8996-246D5AA89859}" type="presParOf" srcId="{6BC17440-001C-4D07-BC8D-276E40006914}" destId="{E6D84D1F-071E-47BE-A7E7-C3D64D4D4D66}" srcOrd="0"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Challenges</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14553" custLinFactNeighborY="-1212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DEC88EC-59D9-4DF8-87E5-C61D3C0F7E91}" type="doc">
      <dgm:prSet loTypeId="urn:microsoft.com/office/officeart/2005/8/layout/vList3" loCatId="list" qsTypeId="urn:microsoft.com/office/officeart/2005/8/quickstyle/simple5" qsCatId="simple" csTypeId="urn:microsoft.com/office/officeart/2005/8/colors/accent5_2" csCatId="accent5" phldr="1"/>
      <dgm:spPr/>
      <dgm:t>
        <a:bodyPr/>
        <a:lstStyle/>
        <a:p>
          <a:endParaRPr lang="en-US"/>
        </a:p>
      </dgm:t>
    </dgm:pt>
    <dgm:pt modelId="{40F29354-31A3-4C03-9D38-E2AD50A51096}">
      <dgm:prSet custT="1"/>
      <dgm:spPr/>
      <dgm:t>
        <a:bodyPr/>
        <a:lstStyle/>
        <a:p>
          <a:pPr rtl="0"/>
          <a:r>
            <a:rPr lang="en-US" sz="1500" b="0" i="0" dirty="0" smtClean="0">
              <a:latin typeface="Cambria" panose="02040503050406030204" pitchFamily="18" charset="0"/>
              <a:ea typeface="Cambria" panose="02040503050406030204" pitchFamily="18" charset="0"/>
            </a:rPr>
            <a:t>In regions with slow internet speeds or limited connectivity, the app's performance may be affected.</a:t>
          </a:r>
          <a:endParaRPr lang="en-IN" sz="1500" dirty="0">
            <a:latin typeface="Cambria" panose="02040503050406030204" pitchFamily="18" charset="0"/>
            <a:ea typeface="Cambria" panose="02040503050406030204" pitchFamily="18" charset="0"/>
          </a:endParaRPr>
        </a:p>
      </dgm:t>
    </dgm:pt>
    <dgm:pt modelId="{9703AAB8-603D-4411-94A9-D103DC99434A}" type="parTrans" cxnId="{F7520D56-6B6D-4BB7-97F0-7165B1B0E9A3}">
      <dgm:prSet/>
      <dgm:spPr/>
      <dgm:t>
        <a:bodyPr/>
        <a:lstStyle/>
        <a:p>
          <a:endParaRPr lang="en-US" sz="1600"/>
        </a:p>
      </dgm:t>
    </dgm:pt>
    <dgm:pt modelId="{B5956B18-541D-4084-A1E1-68B6A4B352E8}" type="sibTrans" cxnId="{F7520D56-6B6D-4BB7-97F0-7165B1B0E9A3}">
      <dgm:prSet/>
      <dgm:spPr/>
      <dgm:t>
        <a:bodyPr/>
        <a:lstStyle/>
        <a:p>
          <a:endParaRPr lang="en-US" sz="1600"/>
        </a:p>
      </dgm:t>
    </dgm:pt>
    <dgm:pt modelId="{1BBAAECC-824A-44A7-823F-C4BE94951FCD}">
      <dgm:prSet custT="1"/>
      <dgm:spPr/>
      <dgm:t>
        <a:bodyPr/>
        <a:lstStyle/>
        <a:p>
          <a:pPr rtl="0"/>
          <a:r>
            <a:rPr lang="en-US" sz="1500" b="0" i="0" dirty="0" smtClean="0">
              <a:latin typeface="Cambria" panose="02040503050406030204" pitchFamily="18" charset="0"/>
              <a:ea typeface="Cambria" panose="02040503050406030204" pitchFamily="18" charset="0"/>
            </a:rPr>
            <a:t>Integrating with various APIs can lead to occasional technical issues, such as data syncing problems, slow loading times, or service outages.</a:t>
          </a:r>
          <a:endParaRPr lang="en-IN" sz="1500" dirty="0">
            <a:latin typeface="Cambria" panose="02040503050406030204" pitchFamily="18" charset="0"/>
            <a:ea typeface="Cambria" panose="02040503050406030204" pitchFamily="18" charset="0"/>
          </a:endParaRPr>
        </a:p>
      </dgm:t>
    </dgm:pt>
    <dgm:pt modelId="{D2948025-3BB1-48A4-9D69-15B92EE253BF}" type="parTrans" cxnId="{93384390-A523-43C8-B3DD-5A351CF9C841}">
      <dgm:prSet/>
      <dgm:spPr/>
      <dgm:t>
        <a:bodyPr/>
        <a:lstStyle/>
        <a:p>
          <a:endParaRPr lang="en-US" sz="1600"/>
        </a:p>
      </dgm:t>
    </dgm:pt>
    <dgm:pt modelId="{73AD108E-06C2-4E01-84E9-5D7A6A9259EE}" type="sibTrans" cxnId="{93384390-A523-43C8-B3DD-5A351CF9C841}">
      <dgm:prSet/>
      <dgm:spPr/>
      <dgm:t>
        <a:bodyPr/>
        <a:lstStyle/>
        <a:p>
          <a:endParaRPr lang="en-US" sz="1600"/>
        </a:p>
      </dgm:t>
    </dgm:pt>
    <dgm:pt modelId="{61AEA473-83ED-40C5-855A-D100EEB6E36B}">
      <dgm:prSet custT="1"/>
      <dgm:spPr/>
      <dgm:t>
        <a:bodyPr/>
        <a:lstStyle/>
        <a:p>
          <a:pPr rtl="0"/>
          <a:r>
            <a:rPr lang="en-US" sz="1500" b="0" i="0" dirty="0" smtClean="0">
              <a:latin typeface="Cambria" panose="02040503050406030204" pitchFamily="18" charset="0"/>
              <a:ea typeface="Cambria" panose="02040503050406030204" pitchFamily="18" charset="0"/>
            </a:rPr>
            <a:t>As an app relying on APIs, user data may be shared with third-party providers.</a:t>
          </a:r>
          <a:endParaRPr lang="en-IN" sz="1500" dirty="0">
            <a:latin typeface="Cambria" panose="02040503050406030204" pitchFamily="18" charset="0"/>
            <a:ea typeface="Cambria" panose="02040503050406030204" pitchFamily="18" charset="0"/>
          </a:endParaRPr>
        </a:p>
      </dgm:t>
    </dgm:pt>
    <dgm:pt modelId="{94B3CF93-990A-401E-B092-92F55C82730F}" type="parTrans" cxnId="{2F97DC82-736A-491E-88E8-CA2B87EA4F58}">
      <dgm:prSet/>
      <dgm:spPr/>
      <dgm:t>
        <a:bodyPr/>
        <a:lstStyle/>
        <a:p>
          <a:endParaRPr lang="en-US" sz="1600"/>
        </a:p>
      </dgm:t>
    </dgm:pt>
    <dgm:pt modelId="{DD7DD43A-A7D8-48EF-BB43-01BC1D73C5A2}" type="sibTrans" cxnId="{2F97DC82-736A-491E-88E8-CA2B87EA4F58}">
      <dgm:prSet/>
      <dgm:spPr/>
      <dgm:t>
        <a:bodyPr/>
        <a:lstStyle/>
        <a:p>
          <a:endParaRPr lang="en-US" sz="1600"/>
        </a:p>
      </dgm:t>
    </dgm:pt>
    <dgm:pt modelId="{C12653F3-6D39-49B7-A6E4-F1434BE3AB12}" type="pres">
      <dgm:prSet presAssocID="{1DEC88EC-59D9-4DF8-87E5-C61D3C0F7E91}" presName="linearFlow" presStyleCnt="0">
        <dgm:presLayoutVars>
          <dgm:dir/>
          <dgm:resizeHandles val="exact"/>
        </dgm:presLayoutVars>
      </dgm:prSet>
      <dgm:spPr/>
      <dgm:t>
        <a:bodyPr/>
        <a:lstStyle/>
        <a:p>
          <a:endParaRPr lang="en-US"/>
        </a:p>
      </dgm:t>
    </dgm:pt>
    <dgm:pt modelId="{9B6FA152-2C35-48F9-8A33-26B32C6E269D}" type="pres">
      <dgm:prSet presAssocID="{40F29354-31A3-4C03-9D38-E2AD50A51096}" presName="composite" presStyleCnt="0"/>
      <dgm:spPr/>
    </dgm:pt>
    <dgm:pt modelId="{5A9F7598-1B53-44CB-9641-23268FED53E0}" type="pres">
      <dgm:prSet presAssocID="{40F29354-31A3-4C03-9D38-E2AD50A51096}" presName="imgShp" presStyleLbl="fgImgPlace1" presStyleIdx="0" presStyleCnt="3" custScaleX="86316" custScaleY="85425" custLinFactNeighborY="-30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dgm:spPr>
      <dgm:t>
        <a:bodyPr/>
        <a:lstStyle/>
        <a:p>
          <a:endParaRPr lang="en-US"/>
        </a:p>
      </dgm:t>
    </dgm:pt>
    <dgm:pt modelId="{BF5E2B94-6AED-4E72-B4CA-8E013C778F86}" type="pres">
      <dgm:prSet presAssocID="{40F29354-31A3-4C03-9D38-E2AD50A51096}" presName="txShp" presStyleLbl="node1" presStyleIdx="0" presStyleCnt="3">
        <dgm:presLayoutVars>
          <dgm:bulletEnabled val="1"/>
        </dgm:presLayoutVars>
      </dgm:prSet>
      <dgm:spPr/>
      <dgm:t>
        <a:bodyPr/>
        <a:lstStyle/>
        <a:p>
          <a:endParaRPr lang="en-US"/>
        </a:p>
      </dgm:t>
    </dgm:pt>
    <dgm:pt modelId="{83885762-8DCB-447E-B828-E3F807CC48AE}" type="pres">
      <dgm:prSet presAssocID="{B5956B18-541D-4084-A1E1-68B6A4B352E8}" presName="spacing" presStyleCnt="0"/>
      <dgm:spPr/>
    </dgm:pt>
    <dgm:pt modelId="{F7472E93-6FA7-48F7-9025-3365DFC34B23}" type="pres">
      <dgm:prSet presAssocID="{1BBAAECC-824A-44A7-823F-C4BE94951FCD}" presName="composite" presStyleCnt="0"/>
      <dgm:spPr/>
    </dgm:pt>
    <dgm:pt modelId="{51324F31-855C-4C19-8331-C5CDF92AA7D9}" type="pres">
      <dgm:prSet presAssocID="{1BBAAECC-824A-44A7-823F-C4BE94951FCD}" presName="imgShp" presStyleLbl="fgImgPlace1" presStyleIdx="1" presStyleCnt="3" custScaleX="86316" custScaleY="8542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 b="-1000"/>
          </a:stretch>
        </a:blipFill>
      </dgm:spPr>
    </dgm:pt>
    <dgm:pt modelId="{8F50950A-B912-4647-837C-4DC0CAFBA567}" type="pres">
      <dgm:prSet presAssocID="{1BBAAECC-824A-44A7-823F-C4BE94951FCD}" presName="txShp" presStyleLbl="node1" presStyleIdx="1" presStyleCnt="3">
        <dgm:presLayoutVars>
          <dgm:bulletEnabled val="1"/>
        </dgm:presLayoutVars>
      </dgm:prSet>
      <dgm:spPr/>
      <dgm:t>
        <a:bodyPr/>
        <a:lstStyle/>
        <a:p>
          <a:endParaRPr lang="en-US"/>
        </a:p>
      </dgm:t>
    </dgm:pt>
    <dgm:pt modelId="{FC0FC373-9775-4938-95C0-C8FD558A566B}" type="pres">
      <dgm:prSet presAssocID="{73AD108E-06C2-4E01-84E9-5D7A6A9259EE}" presName="spacing" presStyleCnt="0"/>
      <dgm:spPr/>
    </dgm:pt>
    <dgm:pt modelId="{F8B0F754-7401-45EF-9FAA-FBBBAB817138}" type="pres">
      <dgm:prSet presAssocID="{61AEA473-83ED-40C5-855A-D100EEB6E36B}" presName="composite" presStyleCnt="0"/>
      <dgm:spPr/>
    </dgm:pt>
    <dgm:pt modelId="{D1A2BDAD-BA07-42F2-B970-48691B023805}" type="pres">
      <dgm:prSet presAssocID="{61AEA473-83ED-40C5-855A-D100EEB6E36B}" presName="imgShp" presStyleLbl="fgImgPlace1" presStyleIdx="2" presStyleCnt="3" custScaleX="86316" custScaleY="85425"/>
      <dgm:spPr>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dgm:spPr>
      <dgm:t>
        <a:bodyPr/>
        <a:lstStyle/>
        <a:p>
          <a:endParaRPr lang="en-US"/>
        </a:p>
      </dgm:t>
    </dgm:pt>
    <dgm:pt modelId="{DEC5AA65-0DD5-47F9-88F5-7FF9B5D73E37}" type="pres">
      <dgm:prSet presAssocID="{61AEA473-83ED-40C5-855A-D100EEB6E36B}" presName="txShp" presStyleLbl="node1" presStyleIdx="2" presStyleCnt="3">
        <dgm:presLayoutVars>
          <dgm:bulletEnabled val="1"/>
        </dgm:presLayoutVars>
      </dgm:prSet>
      <dgm:spPr/>
      <dgm:t>
        <a:bodyPr/>
        <a:lstStyle/>
        <a:p>
          <a:endParaRPr lang="en-US"/>
        </a:p>
      </dgm:t>
    </dgm:pt>
  </dgm:ptLst>
  <dgm:cxnLst>
    <dgm:cxn modelId="{F7520D56-6B6D-4BB7-97F0-7165B1B0E9A3}" srcId="{1DEC88EC-59D9-4DF8-87E5-C61D3C0F7E91}" destId="{40F29354-31A3-4C03-9D38-E2AD50A51096}" srcOrd="0" destOrd="0" parTransId="{9703AAB8-603D-4411-94A9-D103DC99434A}" sibTransId="{B5956B18-541D-4084-A1E1-68B6A4B352E8}"/>
    <dgm:cxn modelId="{93384390-A523-43C8-B3DD-5A351CF9C841}" srcId="{1DEC88EC-59D9-4DF8-87E5-C61D3C0F7E91}" destId="{1BBAAECC-824A-44A7-823F-C4BE94951FCD}" srcOrd="1" destOrd="0" parTransId="{D2948025-3BB1-48A4-9D69-15B92EE253BF}" sibTransId="{73AD108E-06C2-4E01-84E9-5D7A6A9259EE}"/>
    <dgm:cxn modelId="{2F97DC82-736A-491E-88E8-CA2B87EA4F58}" srcId="{1DEC88EC-59D9-4DF8-87E5-C61D3C0F7E91}" destId="{61AEA473-83ED-40C5-855A-D100EEB6E36B}" srcOrd="2" destOrd="0" parTransId="{94B3CF93-990A-401E-B092-92F55C82730F}" sibTransId="{DD7DD43A-A7D8-48EF-BB43-01BC1D73C5A2}"/>
    <dgm:cxn modelId="{5D4028C1-95CF-4E42-B1AE-D3B312F13F71}" type="presOf" srcId="{61AEA473-83ED-40C5-855A-D100EEB6E36B}" destId="{DEC5AA65-0DD5-47F9-88F5-7FF9B5D73E37}" srcOrd="0" destOrd="0" presId="urn:microsoft.com/office/officeart/2005/8/layout/vList3"/>
    <dgm:cxn modelId="{E29C9623-A2F1-4036-A562-5E8FDFC1E4FB}" type="presOf" srcId="{1DEC88EC-59D9-4DF8-87E5-C61D3C0F7E91}" destId="{C12653F3-6D39-49B7-A6E4-F1434BE3AB12}" srcOrd="0" destOrd="0" presId="urn:microsoft.com/office/officeart/2005/8/layout/vList3"/>
    <dgm:cxn modelId="{968A22AF-1A70-4858-AD7A-274600C6B0EC}" type="presOf" srcId="{40F29354-31A3-4C03-9D38-E2AD50A51096}" destId="{BF5E2B94-6AED-4E72-B4CA-8E013C778F86}" srcOrd="0" destOrd="0" presId="urn:microsoft.com/office/officeart/2005/8/layout/vList3"/>
    <dgm:cxn modelId="{DF79D830-EA8C-4EC4-927B-BC42552AA68F}" type="presOf" srcId="{1BBAAECC-824A-44A7-823F-C4BE94951FCD}" destId="{8F50950A-B912-4647-837C-4DC0CAFBA567}" srcOrd="0" destOrd="0" presId="urn:microsoft.com/office/officeart/2005/8/layout/vList3"/>
    <dgm:cxn modelId="{D2555843-B042-43A7-84A5-D52DD349DC39}" type="presParOf" srcId="{C12653F3-6D39-49B7-A6E4-F1434BE3AB12}" destId="{9B6FA152-2C35-48F9-8A33-26B32C6E269D}" srcOrd="0" destOrd="0" presId="urn:microsoft.com/office/officeart/2005/8/layout/vList3"/>
    <dgm:cxn modelId="{FE429B21-50F0-4DC1-95DB-2F37470C7364}" type="presParOf" srcId="{9B6FA152-2C35-48F9-8A33-26B32C6E269D}" destId="{5A9F7598-1B53-44CB-9641-23268FED53E0}" srcOrd="0" destOrd="0" presId="urn:microsoft.com/office/officeart/2005/8/layout/vList3"/>
    <dgm:cxn modelId="{E3250A57-94F3-4372-96C4-8FEFA906D335}" type="presParOf" srcId="{9B6FA152-2C35-48F9-8A33-26B32C6E269D}" destId="{BF5E2B94-6AED-4E72-B4CA-8E013C778F86}" srcOrd="1" destOrd="0" presId="urn:microsoft.com/office/officeart/2005/8/layout/vList3"/>
    <dgm:cxn modelId="{DC00212E-20C8-40BF-88FA-635DE82F721B}" type="presParOf" srcId="{C12653F3-6D39-49B7-A6E4-F1434BE3AB12}" destId="{83885762-8DCB-447E-B828-E3F807CC48AE}" srcOrd="1" destOrd="0" presId="urn:microsoft.com/office/officeart/2005/8/layout/vList3"/>
    <dgm:cxn modelId="{13360CAA-9BF1-4CCF-8EB9-9102997226EE}" type="presParOf" srcId="{C12653F3-6D39-49B7-A6E4-F1434BE3AB12}" destId="{F7472E93-6FA7-48F7-9025-3365DFC34B23}" srcOrd="2" destOrd="0" presId="urn:microsoft.com/office/officeart/2005/8/layout/vList3"/>
    <dgm:cxn modelId="{554C5D9F-78F0-435E-8071-FFFADC2EEBB9}" type="presParOf" srcId="{F7472E93-6FA7-48F7-9025-3365DFC34B23}" destId="{51324F31-855C-4C19-8331-C5CDF92AA7D9}" srcOrd="0" destOrd="0" presId="urn:microsoft.com/office/officeart/2005/8/layout/vList3"/>
    <dgm:cxn modelId="{880E2B68-9928-4943-83AF-243F0B12F23E}" type="presParOf" srcId="{F7472E93-6FA7-48F7-9025-3365DFC34B23}" destId="{8F50950A-B912-4647-837C-4DC0CAFBA567}" srcOrd="1" destOrd="0" presId="urn:microsoft.com/office/officeart/2005/8/layout/vList3"/>
    <dgm:cxn modelId="{64260766-B20C-4AF6-BCC4-B844E8649665}" type="presParOf" srcId="{C12653F3-6D39-49B7-A6E4-F1434BE3AB12}" destId="{FC0FC373-9775-4938-95C0-C8FD558A566B}" srcOrd="3" destOrd="0" presId="urn:microsoft.com/office/officeart/2005/8/layout/vList3"/>
    <dgm:cxn modelId="{512F808A-2ED8-4D48-8AC3-AF63744B3C51}" type="presParOf" srcId="{C12653F3-6D39-49B7-A6E4-F1434BE3AB12}" destId="{F8B0F754-7401-45EF-9FAA-FBBBAB817138}" srcOrd="4" destOrd="0" presId="urn:microsoft.com/office/officeart/2005/8/layout/vList3"/>
    <dgm:cxn modelId="{4C498413-D3E6-49CB-9F9B-CB127AD8E8A3}" type="presParOf" srcId="{F8B0F754-7401-45EF-9FAA-FBBBAB817138}" destId="{D1A2BDAD-BA07-42F2-B970-48691B023805}" srcOrd="0" destOrd="0" presId="urn:microsoft.com/office/officeart/2005/8/layout/vList3"/>
    <dgm:cxn modelId="{CCE99BCB-F4E6-4637-93A3-72E4D2A6A906}" type="presParOf" srcId="{F8B0F754-7401-45EF-9FAA-FBBBAB817138}" destId="{DEC5AA65-0DD5-47F9-88F5-7FF9B5D73E37}"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Solutions</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0" custLinFactNeighborY="1304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44B0C20-203C-4AE5-B73E-F4CB35BC2C71}" type="doc">
      <dgm:prSet loTypeId="urn:microsoft.com/office/officeart/2005/8/layout/hProcess9" loCatId="process" qsTypeId="urn:microsoft.com/office/officeart/2005/8/quickstyle/simple5" qsCatId="simple" csTypeId="urn:microsoft.com/office/officeart/2005/8/colors/accent5_2" csCatId="accent5" phldr="1"/>
      <dgm:spPr/>
      <dgm:t>
        <a:bodyPr/>
        <a:lstStyle/>
        <a:p>
          <a:endParaRPr lang="en-US"/>
        </a:p>
      </dgm:t>
    </dgm:pt>
    <dgm:pt modelId="{603A9B24-E615-4CE8-B417-96366393C39D}">
      <dgm:prSet custT="1"/>
      <dgm:spPr/>
      <dgm:t>
        <a:bodyPr/>
        <a:lstStyle/>
        <a:p>
          <a:r>
            <a:rPr lang="en-US" sz="1600" b="1" dirty="0">
              <a:latin typeface="Cambria" panose="02040503050406030204" pitchFamily="18" charset="0"/>
              <a:ea typeface="Cambria" panose="02040503050406030204" pitchFamily="18" charset="0"/>
            </a:rPr>
            <a:t>Solution </a:t>
          </a:r>
          <a:r>
            <a:rPr lang="en-US" sz="1600" b="1" dirty="0" smtClean="0">
              <a:latin typeface="Cambria" panose="02040503050406030204" pitchFamily="18" charset="0"/>
              <a:ea typeface="Cambria" panose="02040503050406030204" pitchFamily="18" charset="0"/>
            </a:rPr>
            <a:t>1</a:t>
          </a:r>
        </a:p>
        <a:p>
          <a:endParaRPr lang="en-US" sz="100" b="1" dirty="0" smtClean="0">
            <a:latin typeface="Cambria" panose="02040503050406030204" pitchFamily="18" charset="0"/>
            <a:ea typeface="Cambria" panose="02040503050406030204" pitchFamily="18" charset="0"/>
          </a:endParaRPr>
        </a:p>
        <a:p>
          <a:r>
            <a:rPr lang="en-US" sz="1500" b="0" i="0" dirty="0" smtClean="0">
              <a:latin typeface="Cambria" panose="02040503050406030204" pitchFamily="18" charset="0"/>
              <a:ea typeface="Cambria" panose="02040503050406030204" pitchFamily="18" charset="0"/>
            </a:rPr>
            <a:t>Optimize the app's data usage to minimize bandwidth requirements, especially in regions with limited connectivity.</a:t>
          </a:r>
          <a:endParaRPr lang="en-US" sz="1500" dirty="0">
            <a:latin typeface="Cambria" panose="02040503050406030204" pitchFamily="18" charset="0"/>
            <a:ea typeface="Cambria" panose="02040503050406030204" pitchFamily="18" charset="0"/>
          </a:endParaRPr>
        </a:p>
      </dgm:t>
    </dgm:pt>
    <dgm:pt modelId="{87C2338C-3D58-4197-B64F-FE1C81770CD7}" type="parTrans" cxnId="{D322ADEA-D1AB-45F5-BCF5-1E429BD77545}">
      <dgm:prSet/>
      <dgm:spPr/>
      <dgm:t>
        <a:bodyPr/>
        <a:lstStyle/>
        <a:p>
          <a:endParaRPr lang="en-US"/>
        </a:p>
      </dgm:t>
    </dgm:pt>
    <dgm:pt modelId="{D72CA3D1-C208-4D08-AC2A-09E2FD5DA16A}" type="sibTrans" cxnId="{D322ADEA-D1AB-45F5-BCF5-1E429BD77545}">
      <dgm:prSet/>
      <dgm:spPr/>
      <dgm:t>
        <a:bodyPr/>
        <a:lstStyle/>
        <a:p>
          <a:endParaRPr lang="en-US"/>
        </a:p>
      </dgm:t>
    </dgm:pt>
    <dgm:pt modelId="{AE35EFAA-DB43-4F1C-BDD9-F81BCE94FF2F}">
      <dgm:prSet custT="1"/>
      <dgm:spPr/>
      <dgm:t>
        <a:bodyPr/>
        <a:lstStyle/>
        <a:p>
          <a:r>
            <a:rPr lang="en-US" sz="1600" b="1" i="0" dirty="0">
              <a:latin typeface="Cambria" panose="02040503050406030204" pitchFamily="18" charset="0"/>
              <a:ea typeface="Cambria" panose="02040503050406030204" pitchFamily="18" charset="0"/>
            </a:rPr>
            <a:t>Solution </a:t>
          </a:r>
          <a:r>
            <a:rPr lang="en-US" sz="1600" b="1" dirty="0" smtClean="0">
              <a:latin typeface="Cambria" panose="02040503050406030204" pitchFamily="18" charset="0"/>
              <a:ea typeface="Cambria" panose="02040503050406030204" pitchFamily="18" charset="0"/>
            </a:rPr>
            <a:t>2</a:t>
          </a:r>
        </a:p>
        <a:p>
          <a:endParaRPr lang="en-US" sz="200" b="1" dirty="0" smtClean="0">
            <a:latin typeface="Cambria" panose="02040503050406030204" pitchFamily="18" charset="0"/>
            <a:ea typeface="Cambria" panose="02040503050406030204" pitchFamily="18" charset="0"/>
          </a:endParaRPr>
        </a:p>
        <a:p>
          <a:r>
            <a:rPr lang="en-US" sz="1500" b="0" i="0" dirty="0" smtClean="0">
              <a:latin typeface="Cambria" panose="02040503050406030204" pitchFamily="18" charset="0"/>
              <a:ea typeface="Cambria" panose="02040503050406030204" pitchFamily="18" charset="0"/>
            </a:rPr>
            <a:t>Establish a dedicated technical support team to promptly address and resolve any API integration issues.</a:t>
          </a:r>
          <a:endParaRPr lang="en-US" sz="1500" dirty="0">
            <a:latin typeface="Cambria" panose="02040503050406030204" pitchFamily="18" charset="0"/>
            <a:ea typeface="Cambria" panose="02040503050406030204" pitchFamily="18" charset="0"/>
          </a:endParaRPr>
        </a:p>
      </dgm:t>
    </dgm:pt>
    <dgm:pt modelId="{25FBDFF0-F6C7-409D-A8BB-069E50358EEC}" type="parTrans" cxnId="{A55AABA6-655D-4EB5-8D49-519AE05F9EBB}">
      <dgm:prSet/>
      <dgm:spPr/>
      <dgm:t>
        <a:bodyPr/>
        <a:lstStyle/>
        <a:p>
          <a:endParaRPr lang="en-US"/>
        </a:p>
      </dgm:t>
    </dgm:pt>
    <dgm:pt modelId="{2AA63BBB-5603-4A04-8A91-34C2C9A8CE42}" type="sibTrans" cxnId="{A55AABA6-655D-4EB5-8D49-519AE05F9EBB}">
      <dgm:prSet/>
      <dgm:spPr/>
      <dgm:t>
        <a:bodyPr/>
        <a:lstStyle/>
        <a:p>
          <a:endParaRPr lang="en-US"/>
        </a:p>
      </dgm:t>
    </dgm:pt>
    <dgm:pt modelId="{FF161567-91EE-495B-B0AF-8AE86B7658C1}">
      <dgm:prSet custT="1"/>
      <dgm:spPr/>
      <dgm:t>
        <a:bodyPr/>
        <a:lstStyle/>
        <a:p>
          <a:r>
            <a:rPr lang="en-US" sz="1600" b="1" i="0" dirty="0">
              <a:latin typeface="Cambria" panose="02040503050406030204" pitchFamily="18" charset="0"/>
              <a:ea typeface="Cambria" panose="02040503050406030204" pitchFamily="18" charset="0"/>
            </a:rPr>
            <a:t>Solution </a:t>
          </a:r>
          <a:r>
            <a:rPr lang="en-US" sz="1600" b="1" i="0" dirty="0" smtClean="0">
              <a:latin typeface="Cambria" panose="02040503050406030204" pitchFamily="18" charset="0"/>
              <a:ea typeface="Cambria" panose="02040503050406030204" pitchFamily="18" charset="0"/>
            </a:rPr>
            <a:t>3</a:t>
          </a:r>
        </a:p>
        <a:p>
          <a:endParaRPr lang="en-US" sz="100" b="1" i="0" dirty="0">
            <a:latin typeface="Cambria" panose="02040503050406030204" pitchFamily="18" charset="0"/>
            <a:ea typeface="Cambria" panose="02040503050406030204" pitchFamily="18" charset="0"/>
          </a:endParaRPr>
        </a:p>
        <a:p>
          <a:r>
            <a:rPr lang="en-US" sz="1500" b="0" i="0" dirty="0" smtClean="0">
              <a:latin typeface="Cambria" panose="02040503050406030204" pitchFamily="18" charset="0"/>
              <a:ea typeface="Cambria" panose="02040503050406030204" pitchFamily="18" charset="0"/>
            </a:rPr>
            <a:t>Implement a thorough vetting process for news sources to ensure they are credible and reputable. </a:t>
          </a:r>
          <a:endParaRPr lang="en-US" sz="1500" dirty="0">
            <a:latin typeface="Cambria" panose="02040503050406030204" pitchFamily="18" charset="0"/>
            <a:ea typeface="Cambria" panose="02040503050406030204" pitchFamily="18" charset="0"/>
          </a:endParaRPr>
        </a:p>
      </dgm:t>
    </dgm:pt>
    <dgm:pt modelId="{02404C8C-18CA-4622-BB78-CB8C5304C9A8}" type="parTrans" cxnId="{F1361240-B0F1-4E47-B2F1-53A3566F018C}">
      <dgm:prSet/>
      <dgm:spPr/>
      <dgm:t>
        <a:bodyPr/>
        <a:lstStyle/>
        <a:p>
          <a:endParaRPr lang="en-US"/>
        </a:p>
      </dgm:t>
    </dgm:pt>
    <dgm:pt modelId="{419A0A1E-7F91-4F26-80BD-09685FAAB83B}" type="sibTrans" cxnId="{F1361240-B0F1-4E47-B2F1-53A3566F018C}">
      <dgm:prSet/>
      <dgm:spPr/>
      <dgm:t>
        <a:bodyPr/>
        <a:lstStyle/>
        <a:p>
          <a:endParaRPr lang="en-US"/>
        </a:p>
      </dgm:t>
    </dgm:pt>
    <dgm:pt modelId="{1A24D567-89EF-4BB0-B872-FE2EFEE6F799}" type="pres">
      <dgm:prSet presAssocID="{A44B0C20-203C-4AE5-B73E-F4CB35BC2C71}" presName="CompostProcess" presStyleCnt="0">
        <dgm:presLayoutVars>
          <dgm:dir/>
          <dgm:resizeHandles val="exact"/>
        </dgm:presLayoutVars>
      </dgm:prSet>
      <dgm:spPr/>
      <dgm:t>
        <a:bodyPr/>
        <a:lstStyle/>
        <a:p>
          <a:endParaRPr lang="en-US"/>
        </a:p>
      </dgm:t>
    </dgm:pt>
    <dgm:pt modelId="{C5584D94-8892-4603-A5DA-F16ECA19A509}" type="pres">
      <dgm:prSet presAssocID="{A44B0C20-203C-4AE5-B73E-F4CB35BC2C71}" presName="arrow" presStyleLbl="bgShp" presStyleIdx="0" presStyleCnt="1" custLinFactNeighborX="0"/>
      <dgm:spPr/>
      <dgm:t>
        <a:bodyPr/>
        <a:lstStyle/>
        <a:p>
          <a:endParaRPr lang="en-US"/>
        </a:p>
      </dgm:t>
    </dgm:pt>
    <dgm:pt modelId="{9E99434F-DDA9-40BE-994B-567EE56777D1}" type="pres">
      <dgm:prSet presAssocID="{A44B0C20-203C-4AE5-B73E-F4CB35BC2C71}" presName="linearProcess" presStyleCnt="0"/>
      <dgm:spPr/>
      <dgm:t>
        <a:bodyPr/>
        <a:lstStyle/>
        <a:p>
          <a:endParaRPr lang="en-US"/>
        </a:p>
      </dgm:t>
    </dgm:pt>
    <dgm:pt modelId="{8088C62B-4746-40F2-9032-F1150F9716FB}" type="pres">
      <dgm:prSet presAssocID="{603A9B24-E615-4CE8-B417-96366393C39D}" presName="textNode" presStyleLbl="node1" presStyleIdx="0" presStyleCnt="3" custScaleY="172171">
        <dgm:presLayoutVars>
          <dgm:bulletEnabled val="1"/>
        </dgm:presLayoutVars>
      </dgm:prSet>
      <dgm:spPr/>
      <dgm:t>
        <a:bodyPr/>
        <a:lstStyle/>
        <a:p>
          <a:endParaRPr lang="en-US"/>
        </a:p>
      </dgm:t>
    </dgm:pt>
    <dgm:pt modelId="{A806D3B9-103F-44B5-A8B2-ABFE9E44BC06}" type="pres">
      <dgm:prSet presAssocID="{D72CA3D1-C208-4D08-AC2A-09E2FD5DA16A}" presName="sibTrans" presStyleCnt="0"/>
      <dgm:spPr/>
      <dgm:t>
        <a:bodyPr/>
        <a:lstStyle/>
        <a:p>
          <a:endParaRPr lang="en-US"/>
        </a:p>
      </dgm:t>
    </dgm:pt>
    <dgm:pt modelId="{A33DF7E5-7FB1-4F2A-8C63-CEB9CB01BEB9}" type="pres">
      <dgm:prSet presAssocID="{AE35EFAA-DB43-4F1C-BDD9-F81BCE94FF2F}" presName="textNode" presStyleLbl="node1" presStyleIdx="1" presStyleCnt="3" custScaleY="174177">
        <dgm:presLayoutVars>
          <dgm:bulletEnabled val="1"/>
        </dgm:presLayoutVars>
      </dgm:prSet>
      <dgm:spPr/>
      <dgm:t>
        <a:bodyPr/>
        <a:lstStyle/>
        <a:p>
          <a:endParaRPr lang="en-US"/>
        </a:p>
      </dgm:t>
    </dgm:pt>
    <dgm:pt modelId="{60C45F29-A45B-4236-B941-8518674E7C0C}" type="pres">
      <dgm:prSet presAssocID="{2AA63BBB-5603-4A04-8A91-34C2C9A8CE42}" presName="sibTrans" presStyleCnt="0"/>
      <dgm:spPr/>
      <dgm:t>
        <a:bodyPr/>
        <a:lstStyle/>
        <a:p>
          <a:endParaRPr lang="en-US"/>
        </a:p>
      </dgm:t>
    </dgm:pt>
    <dgm:pt modelId="{705F3240-BC3E-40D3-A77C-DC58ADA06815}" type="pres">
      <dgm:prSet presAssocID="{FF161567-91EE-495B-B0AF-8AE86B7658C1}" presName="textNode" presStyleLbl="node1" presStyleIdx="2" presStyleCnt="3" custScaleY="181199">
        <dgm:presLayoutVars>
          <dgm:bulletEnabled val="1"/>
        </dgm:presLayoutVars>
      </dgm:prSet>
      <dgm:spPr/>
      <dgm:t>
        <a:bodyPr/>
        <a:lstStyle/>
        <a:p>
          <a:endParaRPr lang="en-US"/>
        </a:p>
      </dgm:t>
    </dgm:pt>
  </dgm:ptLst>
  <dgm:cxnLst>
    <dgm:cxn modelId="{D322ADEA-D1AB-45F5-BCF5-1E429BD77545}" srcId="{A44B0C20-203C-4AE5-B73E-F4CB35BC2C71}" destId="{603A9B24-E615-4CE8-B417-96366393C39D}" srcOrd="0" destOrd="0" parTransId="{87C2338C-3D58-4197-B64F-FE1C81770CD7}" sibTransId="{D72CA3D1-C208-4D08-AC2A-09E2FD5DA16A}"/>
    <dgm:cxn modelId="{40010727-D652-4BA5-9849-592C66E07F4A}" type="presOf" srcId="{AE35EFAA-DB43-4F1C-BDD9-F81BCE94FF2F}" destId="{A33DF7E5-7FB1-4F2A-8C63-CEB9CB01BEB9}" srcOrd="0" destOrd="0" presId="urn:microsoft.com/office/officeart/2005/8/layout/hProcess9"/>
    <dgm:cxn modelId="{5FEB958F-F150-4E07-808A-FC1440E31287}" type="presOf" srcId="{FF161567-91EE-495B-B0AF-8AE86B7658C1}" destId="{705F3240-BC3E-40D3-A77C-DC58ADA06815}" srcOrd="0" destOrd="0" presId="urn:microsoft.com/office/officeart/2005/8/layout/hProcess9"/>
    <dgm:cxn modelId="{ED244DCF-9BB6-4AFB-A62B-8271DFAF60F4}" type="presOf" srcId="{603A9B24-E615-4CE8-B417-96366393C39D}" destId="{8088C62B-4746-40F2-9032-F1150F9716FB}" srcOrd="0" destOrd="0" presId="urn:microsoft.com/office/officeart/2005/8/layout/hProcess9"/>
    <dgm:cxn modelId="{A55AABA6-655D-4EB5-8D49-519AE05F9EBB}" srcId="{A44B0C20-203C-4AE5-B73E-F4CB35BC2C71}" destId="{AE35EFAA-DB43-4F1C-BDD9-F81BCE94FF2F}" srcOrd="1" destOrd="0" parTransId="{25FBDFF0-F6C7-409D-A8BB-069E50358EEC}" sibTransId="{2AA63BBB-5603-4A04-8A91-34C2C9A8CE42}"/>
    <dgm:cxn modelId="{A2139FAD-B03C-49DD-9CF6-CB4C118E3A1A}" type="presOf" srcId="{A44B0C20-203C-4AE5-B73E-F4CB35BC2C71}" destId="{1A24D567-89EF-4BB0-B872-FE2EFEE6F799}" srcOrd="0" destOrd="0" presId="urn:microsoft.com/office/officeart/2005/8/layout/hProcess9"/>
    <dgm:cxn modelId="{F1361240-B0F1-4E47-B2F1-53A3566F018C}" srcId="{A44B0C20-203C-4AE5-B73E-F4CB35BC2C71}" destId="{FF161567-91EE-495B-B0AF-8AE86B7658C1}" srcOrd="2" destOrd="0" parTransId="{02404C8C-18CA-4622-BB78-CB8C5304C9A8}" sibTransId="{419A0A1E-7F91-4F26-80BD-09685FAAB83B}"/>
    <dgm:cxn modelId="{D3FCC69C-BB8F-4728-BD68-30C5DA62B0FB}" type="presParOf" srcId="{1A24D567-89EF-4BB0-B872-FE2EFEE6F799}" destId="{C5584D94-8892-4603-A5DA-F16ECA19A509}" srcOrd="0" destOrd="0" presId="urn:microsoft.com/office/officeart/2005/8/layout/hProcess9"/>
    <dgm:cxn modelId="{55DAD42A-27B3-4D02-8BD5-7270EAC944EF}" type="presParOf" srcId="{1A24D567-89EF-4BB0-B872-FE2EFEE6F799}" destId="{9E99434F-DDA9-40BE-994B-567EE56777D1}" srcOrd="1" destOrd="0" presId="urn:microsoft.com/office/officeart/2005/8/layout/hProcess9"/>
    <dgm:cxn modelId="{B24C3030-85BF-42BF-B1C5-4751F915A4F4}" type="presParOf" srcId="{9E99434F-DDA9-40BE-994B-567EE56777D1}" destId="{8088C62B-4746-40F2-9032-F1150F9716FB}" srcOrd="0" destOrd="0" presId="urn:microsoft.com/office/officeart/2005/8/layout/hProcess9"/>
    <dgm:cxn modelId="{C921861E-2648-4566-9C6F-0F8A5B3CC61A}" type="presParOf" srcId="{9E99434F-DDA9-40BE-994B-567EE56777D1}" destId="{A806D3B9-103F-44B5-A8B2-ABFE9E44BC06}" srcOrd="1" destOrd="0" presId="urn:microsoft.com/office/officeart/2005/8/layout/hProcess9"/>
    <dgm:cxn modelId="{C16F6D24-FF93-46EA-88D7-4ABE9FDD8B7E}" type="presParOf" srcId="{9E99434F-DDA9-40BE-994B-567EE56777D1}" destId="{A33DF7E5-7FB1-4F2A-8C63-CEB9CB01BEB9}" srcOrd="2" destOrd="0" presId="urn:microsoft.com/office/officeart/2005/8/layout/hProcess9"/>
    <dgm:cxn modelId="{8DCC1C0D-DF4A-4944-846C-FEFEFA28DB57}" type="presParOf" srcId="{9E99434F-DDA9-40BE-994B-567EE56777D1}" destId="{60C45F29-A45B-4236-B941-8518674E7C0C}" srcOrd="3" destOrd="0" presId="urn:microsoft.com/office/officeart/2005/8/layout/hProcess9"/>
    <dgm:cxn modelId="{C54CC6D1-9BB0-4B24-B3FD-6A766CB445A7}" type="presParOf" srcId="{9E99434F-DDA9-40BE-994B-567EE56777D1}" destId="{705F3240-BC3E-40D3-A77C-DC58ADA06815}" srcOrd="4" destOrd="0" presId="urn:microsoft.com/office/officeart/2005/8/layout/hProcess9"/>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Future Scope</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14553" custLinFactNeighborY="-1212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DEC88EC-59D9-4DF8-87E5-C61D3C0F7E91}" type="doc">
      <dgm:prSet loTypeId="urn:microsoft.com/office/officeart/2005/8/layout/vList3" loCatId="list" qsTypeId="urn:microsoft.com/office/officeart/2005/8/quickstyle/simple5" qsCatId="simple" csTypeId="urn:microsoft.com/office/officeart/2005/8/colors/accent5_2" csCatId="accent5" phldr="1"/>
      <dgm:spPr/>
      <dgm:t>
        <a:bodyPr/>
        <a:lstStyle/>
        <a:p>
          <a:endParaRPr lang="en-US"/>
        </a:p>
      </dgm:t>
    </dgm:pt>
    <dgm:pt modelId="{40F29354-31A3-4C03-9D38-E2AD50A51096}">
      <dgm:prSet custT="1"/>
      <dgm:spPr/>
      <dgm:t>
        <a:bodyPr/>
        <a:lstStyle/>
        <a:p>
          <a:pPr rtl="0"/>
          <a:r>
            <a:rPr lang="en-US" sz="1500" b="0" i="0" dirty="0" smtClean="0">
              <a:latin typeface="Cambria" panose="02040503050406030204" pitchFamily="18" charset="0"/>
              <a:ea typeface="Cambria" panose="02040503050406030204" pitchFamily="18" charset="0"/>
            </a:rPr>
            <a:t>Implementing advanced AI algorithms can further personalize news recommendations, analyzing user behavior to suggest even more relevant content.</a:t>
          </a:r>
          <a:endParaRPr lang="en-IN" sz="1500" dirty="0">
            <a:latin typeface="Cambria" panose="02040503050406030204" pitchFamily="18" charset="0"/>
            <a:ea typeface="Cambria" panose="02040503050406030204" pitchFamily="18" charset="0"/>
          </a:endParaRPr>
        </a:p>
      </dgm:t>
    </dgm:pt>
    <dgm:pt modelId="{9703AAB8-603D-4411-94A9-D103DC99434A}" type="parTrans" cxnId="{F7520D56-6B6D-4BB7-97F0-7165B1B0E9A3}">
      <dgm:prSet/>
      <dgm:spPr/>
      <dgm:t>
        <a:bodyPr/>
        <a:lstStyle/>
        <a:p>
          <a:endParaRPr lang="en-US" sz="1600"/>
        </a:p>
      </dgm:t>
    </dgm:pt>
    <dgm:pt modelId="{B5956B18-541D-4084-A1E1-68B6A4B352E8}" type="sibTrans" cxnId="{F7520D56-6B6D-4BB7-97F0-7165B1B0E9A3}">
      <dgm:prSet/>
      <dgm:spPr/>
      <dgm:t>
        <a:bodyPr/>
        <a:lstStyle/>
        <a:p>
          <a:endParaRPr lang="en-US" sz="1600"/>
        </a:p>
      </dgm:t>
    </dgm:pt>
    <dgm:pt modelId="{1BBAAECC-824A-44A7-823F-C4BE94951FCD}">
      <dgm:prSet custT="1"/>
      <dgm:spPr/>
      <dgm:t>
        <a:bodyPr/>
        <a:lstStyle/>
        <a:p>
          <a:pPr rtl="0"/>
          <a:r>
            <a:rPr lang="en-US" sz="1500" b="0" i="0" dirty="0" smtClean="0">
              <a:latin typeface="Cambria" panose="02040503050406030204" pitchFamily="18" charset="0"/>
              <a:ea typeface="Cambria" panose="02040503050406030204" pitchFamily="18" charset="0"/>
            </a:rPr>
            <a:t>Expand coverage to include hyper-local news for users to stay informed about events and developments in their immediate vicinity.</a:t>
          </a:r>
          <a:endParaRPr lang="en-IN" sz="1500" dirty="0">
            <a:latin typeface="Cambria" panose="02040503050406030204" pitchFamily="18" charset="0"/>
            <a:ea typeface="Cambria" panose="02040503050406030204" pitchFamily="18" charset="0"/>
          </a:endParaRPr>
        </a:p>
      </dgm:t>
    </dgm:pt>
    <dgm:pt modelId="{D2948025-3BB1-48A4-9D69-15B92EE253BF}" type="parTrans" cxnId="{93384390-A523-43C8-B3DD-5A351CF9C841}">
      <dgm:prSet/>
      <dgm:spPr/>
      <dgm:t>
        <a:bodyPr/>
        <a:lstStyle/>
        <a:p>
          <a:endParaRPr lang="en-US" sz="1600"/>
        </a:p>
      </dgm:t>
    </dgm:pt>
    <dgm:pt modelId="{73AD108E-06C2-4E01-84E9-5D7A6A9259EE}" type="sibTrans" cxnId="{93384390-A523-43C8-B3DD-5A351CF9C841}">
      <dgm:prSet/>
      <dgm:spPr/>
      <dgm:t>
        <a:bodyPr/>
        <a:lstStyle/>
        <a:p>
          <a:endParaRPr lang="en-US" sz="1600"/>
        </a:p>
      </dgm:t>
    </dgm:pt>
    <dgm:pt modelId="{61AEA473-83ED-40C5-855A-D100EEB6E36B}">
      <dgm:prSet custT="1"/>
      <dgm:spPr/>
      <dgm:t>
        <a:bodyPr/>
        <a:lstStyle/>
        <a:p>
          <a:pPr rtl="0"/>
          <a:r>
            <a:rPr lang="en-US" sz="1500" b="0" i="0" dirty="0" smtClean="0">
              <a:latin typeface="Cambria" panose="02040503050406030204" pitchFamily="18" charset="0"/>
              <a:ea typeface="Cambria" panose="02040503050406030204" pitchFamily="18" charset="0"/>
            </a:rPr>
            <a:t>Utilize data analytics to identify emerging trends and analyze user engagement patterns, enabling data-driven improvements to the app.</a:t>
          </a:r>
          <a:endParaRPr lang="en-IN" sz="1500" dirty="0">
            <a:latin typeface="Cambria" panose="02040503050406030204" pitchFamily="18" charset="0"/>
            <a:ea typeface="Cambria" panose="02040503050406030204" pitchFamily="18" charset="0"/>
          </a:endParaRPr>
        </a:p>
      </dgm:t>
    </dgm:pt>
    <dgm:pt modelId="{94B3CF93-990A-401E-B092-92F55C82730F}" type="parTrans" cxnId="{2F97DC82-736A-491E-88E8-CA2B87EA4F58}">
      <dgm:prSet/>
      <dgm:spPr/>
      <dgm:t>
        <a:bodyPr/>
        <a:lstStyle/>
        <a:p>
          <a:endParaRPr lang="en-US" sz="1600"/>
        </a:p>
      </dgm:t>
    </dgm:pt>
    <dgm:pt modelId="{DD7DD43A-A7D8-48EF-BB43-01BC1D73C5A2}" type="sibTrans" cxnId="{2F97DC82-736A-491E-88E8-CA2B87EA4F58}">
      <dgm:prSet/>
      <dgm:spPr/>
      <dgm:t>
        <a:bodyPr/>
        <a:lstStyle/>
        <a:p>
          <a:endParaRPr lang="en-US" sz="1600"/>
        </a:p>
      </dgm:t>
    </dgm:pt>
    <dgm:pt modelId="{C12653F3-6D39-49B7-A6E4-F1434BE3AB12}" type="pres">
      <dgm:prSet presAssocID="{1DEC88EC-59D9-4DF8-87E5-C61D3C0F7E91}" presName="linearFlow" presStyleCnt="0">
        <dgm:presLayoutVars>
          <dgm:dir/>
          <dgm:resizeHandles val="exact"/>
        </dgm:presLayoutVars>
      </dgm:prSet>
      <dgm:spPr/>
      <dgm:t>
        <a:bodyPr/>
        <a:lstStyle/>
        <a:p>
          <a:endParaRPr lang="en-US"/>
        </a:p>
      </dgm:t>
    </dgm:pt>
    <dgm:pt modelId="{9B6FA152-2C35-48F9-8A33-26B32C6E269D}" type="pres">
      <dgm:prSet presAssocID="{40F29354-31A3-4C03-9D38-E2AD50A51096}" presName="composite" presStyleCnt="0"/>
      <dgm:spPr/>
    </dgm:pt>
    <dgm:pt modelId="{5A9F7598-1B53-44CB-9641-23268FED53E0}" type="pres">
      <dgm:prSet presAssocID="{40F29354-31A3-4C03-9D38-E2AD50A51096}" presName="imgShp" presStyleLbl="fgImgPlace1" presStyleIdx="0" presStyleCnt="3" custScaleX="81612" custScaleY="82140" custLinFactNeighborY="-30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BF5E2B94-6AED-4E72-B4CA-8E013C778F86}" type="pres">
      <dgm:prSet presAssocID="{40F29354-31A3-4C03-9D38-E2AD50A51096}" presName="txShp" presStyleLbl="node1" presStyleIdx="0" presStyleCnt="3">
        <dgm:presLayoutVars>
          <dgm:bulletEnabled val="1"/>
        </dgm:presLayoutVars>
      </dgm:prSet>
      <dgm:spPr/>
      <dgm:t>
        <a:bodyPr/>
        <a:lstStyle/>
        <a:p>
          <a:endParaRPr lang="en-US"/>
        </a:p>
      </dgm:t>
    </dgm:pt>
    <dgm:pt modelId="{83885762-8DCB-447E-B828-E3F807CC48AE}" type="pres">
      <dgm:prSet presAssocID="{B5956B18-541D-4084-A1E1-68B6A4B352E8}" presName="spacing" presStyleCnt="0"/>
      <dgm:spPr/>
    </dgm:pt>
    <dgm:pt modelId="{F7472E93-6FA7-48F7-9025-3365DFC34B23}" type="pres">
      <dgm:prSet presAssocID="{1BBAAECC-824A-44A7-823F-C4BE94951FCD}" presName="composite" presStyleCnt="0"/>
      <dgm:spPr/>
    </dgm:pt>
    <dgm:pt modelId="{51324F31-855C-4C19-8331-C5CDF92AA7D9}" type="pres">
      <dgm:prSet presAssocID="{1BBAAECC-824A-44A7-823F-C4BE94951FCD}" presName="imgShp" presStyleLbl="fgImgPlace1" presStyleIdx="1" presStyleCnt="3" custScaleX="81612" custScaleY="82140"/>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8F50950A-B912-4647-837C-4DC0CAFBA567}" type="pres">
      <dgm:prSet presAssocID="{1BBAAECC-824A-44A7-823F-C4BE94951FCD}" presName="txShp" presStyleLbl="node1" presStyleIdx="1" presStyleCnt="3">
        <dgm:presLayoutVars>
          <dgm:bulletEnabled val="1"/>
        </dgm:presLayoutVars>
      </dgm:prSet>
      <dgm:spPr/>
      <dgm:t>
        <a:bodyPr/>
        <a:lstStyle/>
        <a:p>
          <a:endParaRPr lang="en-US"/>
        </a:p>
      </dgm:t>
    </dgm:pt>
    <dgm:pt modelId="{FC0FC373-9775-4938-95C0-C8FD558A566B}" type="pres">
      <dgm:prSet presAssocID="{73AD108E-06C2-4E01-84E9-5D7A6A9259EE}" presName="spacing" presStyleCnt="0"/>
      <dgm:spPr/>
    </dgm:pt>
    <dgm:pt modelId="{F8B0F754-7401-45EF-9FAA-FBBBAB817138}" type="pres">
      <dgm:prSet presAssocID="{61AEA473-83ED-40C5-855A-D100EEB6E36B}" presName="composite" presStyleCnt="0"/>
      <dgm:spPr/>
    </dgm:pt>
    <dgm:pt modelId="{D1A2BDAD-BA07-42F2-B970-48691B023805}" type="pres">
      <dgm:prSet presAssocID="{61AEA473-83ED-40C5-855A-D100EEB6E36B}" presName="imgShp" presStyleLbl="fgImgPlace1" presStyleIdx="2" presStyleCnt="3" custScaleX="81612" custScaleY="82140"/>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0" r="-50000"/>
          </a:stretch>
        </a:blipFill>
      </dgm:spPr>
    </dgm:pt>
    <dgm:pt modelId="{DEC5AA65-0DD5-47F9-88F5-7FF9B5D73E37}" type="pres">
      <dgm:prSet presAssocID="{61AEA473-83ED-40C5-855A-D100EEB6E36B}" presName="txShp" presStyleLbl="node1" presStyleIdx="2" presStyleCnt="3">
        <dgm:presLayoutVars>
          <dgm:bulletEnabled val="1"/>
        </dgm:presLayoutVars>
      </dgm:prSet>
      <dgm:spPr/>
      <dgm:t>
        <a:bodyPr/>
        <a:lstStyle/>
        <a:p>
          <a:endParaRPr lang="en-US"/>
        </a:p>
      </dgm:t>
    </dgm:pt>
  </dgm:ptLst>
  <dgm:cxnLst>
    <dgm:cxn modelId="{F7520D56-6B6D-4BB7-97F0-7165B1B0E9A3}" srcId="{1DEC88EC-59D9-4DF8-87E5-C61D3C0F7E91}" destId="{40F29354-31A3-4C03-9D38-E2AD50A51096}" srcOrd="0" destOrd="0" parTransId="{9703AAB8-603D-4411-94A9-D103DC99434A}" sibTransId="{B5956B18-541D-4084-A1E1-68B6A4B352E8}"/>
    <dgm:cxn modelId="{93384390-A523-43C8-B3DD-5A351CF9C841}" srcId="{1DEC88EC-59D9-4DF8-87E5-C61D3C0F7E91}" destId="{1BBAAECC-824A-44A7-823F-C4BE94951FCD}" srcOrd="1" destOrd="0" parTransId="{D2948025-3BB1-48A4-9D69-15B92EE253BF}" sibTransId="{73AD108E-06C2-4E01-84E9-5D7A6A9259EE}"/>
    <dgm:cxn modelId="{2F97DC82-736A-491E-88E8-CA2B87EA4F58}" srcId="{1DEC88EC-59D9-4DF8-87E5-C61D3C0F7E91}" destId="{61AEA473-83ED-40C5-855A-D100EEB6E36B}" srcOrd="2" destOrd="0" parTransId="{94B3CF93-990A-401E-B092-92F55C82730F}" sibTransId="{DD7DD43A-A7D8-48EF-BB43-01BC1D73C5A2}"/>
    <dgm:cxn modelId="{5D4028C1-95CF-4E42-B1AE-D3B312F13F71}" type="presOf" srcId="{61AEA473-83ED-40C5-855A-D100EEB6E36B}" destId="{DEC5AA65-0DD5-47F9-88F5-7FF9B5D73E37}" srcOrd="0" destOrd="0" presId="urn:microsoft.com/office/officeart/2005/8/layout/vList3"/>
    <dgm:cxn modelId="{E29C9623-A2F1-4036-A562-5E8FDFC1E4FB}" type="presOf" srcId="{1DEC88EC-59D9-4DF8-87E5-C61D3C0F7E91}" destId="{C12653F3-6D39-49B7-A6E4-F1434BE3AB12}" srcOrd="0" destOrd="0" presId="urn:microsoft.com/office/officeart/2005/8/layout/vList3"/>
    <dgm:cxn modelId="{968A22AF-1A70-4858-AD7A-274600C6B0EC}" type="presOf" srcId="{40F29354-31A3-4C03-9D38-E2AD50A51096}" destId="{BF5E2B94-6AED-4E72-B4CA-8E013C778F86}" srcOrd="0" destOrd="0" presId="urn:microsoft.com/office/officeart/2005/8/layout/vList3"/>
    <dgm:cxn modelId="{DF79D830-EA8C-4EC4-927B-BC42552AA68F}" type="presOf" srcId="{1BBAAECC-824A-44A7-823F-C4BE94951FCD}" destId="{8F50950A-B912-4647-837C-4DC0CAFBA567}" srcOrd="0" destOrd="0" presId="urn:microsoft.com/office/officeart/2005/8/layout/vList3"/>
    <dgm:cxn modelId="{D2555843-B042-43A7-84A5-D52DD349DC39}" type="presParOf" srcId="{C12653F3-6D39-49B7-A6E4-F1434BE3AB12}" destId="{9B6FA152-2C35-48F9-8A33-26B32C6E269D}" srcOrd="0" destOrd="0" presId="urn:microsoft.com/office/officeart/2005/8/layout/vList3"/>
    <dgm:cxn modelId="{FE429B21-50F0-4DC1-95DB-2F37470C7364}" type="presParOf" srcId="{9B6FA152-2C35-48F9-8A33-26B32C6E269D}" destId="{5A9F7598-1B53-44CB-9641-23268FED53E0}" srcOrd="0" destOrd="0" presId="urn:microsoft.com/office/officeart/2005/8/layout/vList3"/>
    <dgm:cxn modelId="{E3250A57-94F3-4372-96C4-8FEFA906D335}" type="presParOf" srcId="{9B6FA152-2C35-48F9-8A33-26B32C6E269D}" destId="{BF5E2B94-6AED-4E72-B4CA-8E013C778F86}" srcOrd="1" destOrd="0" presId="urn:microsoft.com/office/officeart/2005/8/layout/vList3"/>
    <dgm:cxn modelId="{DC00212E-20C8-40BF-88FA-635DE82F721B}" type="presParOf" srcId="{C12653F3-6D39-49B7-A6E4-F1434BE3AB12}" destId="{83885762-8DCB-447E-B828-E3F807CC48AE}" srcOrd="1" destOrd="0" presId="urn:microsoft.com/office/officeart/2005/8/layout/vList3"/>
    <dgm:cxn modelId="{13360CAA-9BF1-4CCF-8EB9-9102997226EE}" type="presParOf" srcId="{C12653F3-6D39-49B7-A6E4-F1434BE3AB12}" destId="{F7472E93-6FA7-48F7-9025-3365DFC34B23}" srcOrd="2" destOrd="0" presId="urn:microsoft.com/office/officeart/2005/8/layout/vList3"/>
    <dgm:cxn modelId="{554C5D9F-78F0-435E-8071-FFFADC2EEBB9}" type="presParOf" srcId="{F7472E93-6FA7-48F7-9025-3365DFC34B23}" destId="{51324F31-855C-4C19-8331-C5CDF92AA7D9}" srcOrd="0" destOrd="0" presId="urn:microsoft.com/office/officeart/2005/8/layout/vList3"/>
    <dgm:cxn modelId="{880E2B68-9928-4943-83AF-243F0B12F23E}" type="presParOf" srcId="{F7472E93-6FA7-48F7-9025-3365DFC34B23}" destId="{8F50950A-B912-4647-837C-4DC0CAFBA567}" srcOrd="1" destOrd="0" presId="urn:microsoft.com/office/officeart/2005/8/layout/vList3"/>
    <dgm:cxn modelId="{64260766-B20C-4AF6-BCC4-B844E8649665}" type="presParOf" srcId="{C12653F3-6D39-49B7-A6E4-F1434BE3AB12}" destId="{FC0FC373-9775-4938-95C0-C8FD558A566B}" srcOrd="3" destOrd="0" presId="urn:microsoft.com/office/officeart/2005/8/layout/vList3"/>
    <dgm:cxn modelId="{512F808A-2ED8-4D48-8AC3-AF63744B3C51}" type="presParOf" srcId="{C12653F3-6D39-49B7-A6E4-F1434BE3AB12}" destId="{F8B0F754-7401-45EF-9FAA-FBBBAB817138}" srcOrd="4" destOrd="0" presId="urn:microsoft.com/office/officeart/2005/8/layout/vList3"/>
    <dgm:cxn modelId="{4C498413-D3E6-49CB-9F9B-CB127AD8E8A3}" type="presParOf" srcId="{F8B0F754-7401-45EF-9FAA-FBBBAB817138}" destId="{D1A2BDAD-BA07-42F2-B970-48691B023805}" srcOrd="0" destOrd="0" presId="urn:microsoft.com/office/officeart/2005/8/layout/vList3"/>
    <dgm:cxn modelId="{CCE99BCB-F4E6-4637-93A3-72E4D2A6A906}" type="presParOf" srcId="{F8B0F754-7401-45EF-9FAA-FBBBAB817138}" destId="{DEC5AA65-0DD5-47F9-88F5-7FF9B5D73E37}"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Conclusion</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0" custLinFactNeighborY="6164">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6095CF8-CDFB-4D16-AFFB-A0E1E8D4F7A1}"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50B3A9E0-5B91-47E0-BFAD-34B684355F0B}">
      <dgm:prSet custT="1"/>
      <dgm:spPr/>
      <dgm:t>
        <a:bodyPr/>
        <a:lstStyle/>
        <a:p>
          <a:pPr algn="just" rtl="0">
            <a:lnSpc>
              <a:spcPct val="130000"/>
            </a:lnSpc>
          </a:pPr>
          <a:r>
            <a:rPr lang="en-US" sz="1800" dirty="0" smtClean="0">
              <a:latin typeface="Cambria" panose="02040503050406030204" pitchFamily="18" charset="0"/>
              <a:ea typeface="Cambria" panose="02040503050406030204" pitchFamily="18" charset="0"/>
            </a:rPr>
            <a:t>The proposed development of the news app provides an opportunity to resolve the challenges users face in accessing relevant and reliable news content. By leveraging the power of modern app development technologies and adhering to industry best practices, we aim to create an intuitive and feature-rich application that caters to the diverse information needs of users. This project offers an excellent opportunity to apply the concepts learned in the academic time to solve real-world problems and enhance the news consumption experience for Android users.</a:t>
          </a:r>
          <a:endParaRPr lang="en-IN" sz="1800" dirty="0">
            <a:latin typeface="Cambria" panose="02040503050406030204" pitchFamily="18" charset="0"/>
            <a:ea typeface="Cambria" panose="02040503050406030204" pitchFamily="18" charset="0"/>
          </a:endParaRPr>
        </a:p>
      </dgm:t>
    </dgm:pt>
    <dgm:pt modelId="{78D655DD-32F3-49A4-B8F6-5C30980387DC}" type="parTrans" cxnId="{A4090061-FFAE-4541-9B6D-008B7A4C56C6}">
      <dgm:prSet/>
      <dgm:spPr/>
      <dgm:t>
        <a:bodyPr/>
        <a:lstStyle/>
        <a:p>
          <a:endParaRPr lang="en-US"/>
        </a:p>
      </dgm:t>
    </dgm:pt>
    <dgm:pt modelId="{5C69045A-EEC2-40A1-ABDC-0A4918E8F8DC}" type="sibTrans" cxnId="{A4090061-FFAE-4541-9B6D-008B7A4C56C6}">
      <dgm:prSet/>
      <dgm:spPr/>
      <dgm:t>
        <a:bodyPr/>
        <a:lstStyle/>
        <a:p>
          <a:endParaRPr lang="en-US"/>
        </a:p>
      </dgm:t>
    </dgm:pt>
    <dgm:pt modelId="{56EC2B65-D0BF-47C8-A334-F8B15FE32307}" type="pres">
      <dgm:prSet presAssocID="{E6095CF8-CDFB-4D16-AFFB-A0E1E8D4F7A1}" presName="linear" presStyleCnt="0">
        <dgm:presLayoutVars>
          <dgm:animLvl val="lvl"/>
          <dgm:resizeHandles val="exact"/>
        </dgm:presLayoutVars>
      </dgm:prSet>
      <dgm:spPr/>
      <dgm:t>
        <a:bodyPr/>
        <a:lstStyle/>
        <a:p>
          <a:endParaRPr lang="en-US"/>
        </a:p>
      </dgm:t>
    </dgm:pt>
    <dgm:pt modelId="{9699617F-3292-4D1C-AC77-A888E71E936B}" type="pres">
      <dgm:prSet presAssocID="{50B3A9E0-5B91-47E0-BFAD-34B684355F0B}" presName="parentText" presStyleLbl="node1" presStyleIdx="0" presStyleCnt="1" custScaleY="966594">
        <dgm:presLayoutVars>
          <dgm:chMax val="0"/>
          <dgm:bulletEnabled val="1"/>
        </dgm:presLayoutVars>
      </dgm:prSet>
      <dgm:spPr/>
      <dgm:t>
        <a:bodyPr/>
        <a:lstStyle/>
        <a:p>
          <a:endParaRPr lang="en-US"/>
        </a:p>
      </dgm:t>
    </dgm:pt>
  </dgm:ptLst>
  <dgm:cxnLst>
    <dgm:cxn modelId="{A9B89712-BA2F-4A68-8A02-6A34AA1456EC}" type="presOf" srcId="{50B3A9E0-5B91-47E0-BFAD-34B684355F0B}" destId="{9699617F-3292-4D1C-AC77-A888E71E936B}" srcOrd="0" destOrd="0" presId="urn:microsoft.com/office/officeart/2005/8/layout/vList2"/>
    <dgm:cxn modelId="{A4090061-FFAE-4541-9B6D-008B7A4C56C6}" srcId="{E6095CF8-CDFB-4D16-AFFB-A0E1E8D4F7A1}" destId="{50B3A9E0-5B91-47E0-BFAD-34B684355F0B}" srcOrd="0" destOrd="0" parTransId="{78D655DD-32F3-49A4-B8F6-5C30980387DC}" sibTransId="{5C69045A-EEC2-40A1-ABDC-0A4918E8F8DC}"/>
    <dgm:cxn modelId="{A4CEB03F-0294-4D03-9EC2-0F2DCE72F3C8}" type="presOf" srcId="{E6095CF8-CDFB-4D16-AFFB-A0E1E8D4F7A1}" destId="{56EC2B65-D0BF-47C8-A334-F8B15FE32307}" srcOrd="0" destOrd="0" presId="urn:microsoft.com/office/officeart/2005/8/layout/vList2"/>
    <dgm:cxn modelId="{52DFACCA-2D64-47EF-BC75-E2F6181AD6C9}" type="presParOf" srcId="{56EC2B65-D0BF-47C8-A334-F8B15FE32307}" destId="{9699617F-3292-4D1C-AC77-A888E71E936B}"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US" sz="4000" b="1" i="0" u="none" strike="noStrike" spc="0" baseline="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Questions?</a:t>
          </a:r>
          <a:endParaRPr lang="en-IN" sz="40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ScaleY="123860" custLinFactNeighborX="-12603" custLinFactNeighborY="9564">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7D29D-4AA5-43E8-8ABA-F1A5B5D18D3D}"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4FAB1840-2BC0-449C-91BB-E6A51FC6F071}">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Introduction</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FC9C5FDA-A18E-478B-9757-662B8A56A3D9}" type="parTrans" cxnId="{8A04A274-084C-4E49-95D6-BEC12DED94C2}">
      <dgm:prSet/>
      <dgm:spPr/>
      <dgm:t>
        <a:bodyPr/>
        <a:lstStyle/>
        <a:p>
          <a:endParaRPr lang="en-US"/>
        </a:p>
      </dgm:t>
    </dgm:pt>
    <dgm:pt modelId="{3C9BE4DC-A61D-4E75-8598-600A4B0DCC7D}" type="sibTrans" cxnId="{8A04A274-084C-4E49-95D6-BEC12DED94C2}">
      <dgm:prSet/>
      <dgm:spPr/>
      <dgm:t>
        <a:bodyPr/>
        <a:lstStyle/>
        <a:p>
          <a:endParaRPr lang="en-US"/>
        </a:p>
      </dgm:t>
    </dgm:pt>
    <dgm:pt modelId="{894085D7-7C65-43F5-BA16-6A580D5B22FB}">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Power of Real-time News</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F9C0994A-B7A1-4911-AEBC-75576BF47FC4}" type="parTrans" cxnId="{F774ED0F-C041-4D8F-9ACB-37C1C5D0B747}">
      <dgm:prSet/>
      <dgm:spPr/>
      <dgm:t>
        <a:bodyPr/>
        <a:lstStyle/>
        <a:p>
          <a:endParaRPr lang="en-US"/>
        </a:p>
      </dgm:t>
    </dgm:pt>
    <dgm:pt modelId="{D33A7242-0D0B-49FD-B62E-D6D7DA3265B2}" type="sibTrans" cxnId="{F774ED0F-C041-4D8F-9ACB-37C1C5D0B747}">
      <dgm:prSet/>
      <dgm:spPr/>
      <dgm:t>
        <a:bodyPr/>
        <a:lstStyle/>
        <a:p>
          <a:endParaRPr lang="en-US"/>
        </a:p>
      </dgm:t>
    </dgm:pt>
    <dgm:pt modelId="{3292F2D1-36CC-44B9-94BC-8E6037B09077}">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User Experience and Interface</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D859987B-A7A3-4F05-B050-51D669F1B02B}" type="parTrans" cxnId="{38FF75C7-31D2-44AB-B466-D04EE5F99D49}">
      <dgm:prSet/>
      <dgm:spPr/>
      <dgm:t>
        <a:bodyPr/>
        <a:lstStyle/>
        <a:p>
          <a:endParaRPr lang="en-US"/>
        </a:p>
      </dgm:t>
    </dgm:pt>
    <dgm:pt modelId="{F052C409-0858-4324-BAA7-F172427E14F1}" type="sibTrans" cxnId="{38FF75C7-31D2-44AB-B466-D04EE5F99D49}">
      <dgm:prSet/>
      <dgm:spPr/>
      <dgm:t>
        <a:bodyPr/>
        <a:lstStyle/>
        <a:p>
          <a:endParaRPr lang="en-US"/>
        </a:p>
      </dgm:t>
    </dgm:pt>
    <dgm:pt modelId="{3C2F244B-8247-4DBF-BE9F-0AA7A129677B}">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Features</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A99F8F2E-E24A-4F9C-9054-57600B3DC62D}" type="parTrans" cxnId="{E3DE9833-F455-4FD3-B02B-C03E54631077}">
      <dgm:prSet/>
      <dgm:spPr/>
      <dgm:t>
        <a:bodyPr/>
        <a:lstStyle/>
        <a:p>
          <a:endParaRPr lang="en-US"/>
        </a:p>
      </dgm:t>
    </dgm:pt>
    <dgm:pt modelId="{8907570D-7E3B-4148-AF29-432F3BF9B631}" type="sibTrans" cxnId="{E3DE9833-F455-4FD3-B02B-C03E54631077}">
      <dgm:prSet/>
      <dgm:spPr/>
      <dgm:t>
        <a:bodyPr/>
        <a:lstStyle/>
        <a:p>
          <a:endParaRPr lang="en-US"/>
        </a:p>
      </dgm:t>
    </dgm:pt>
    <dgm:pt modelId="{A8572F47-B759-4A89-B48D-B55521A601BC}">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Challenges Faced</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4B32DE4D-36A6-497B-88A3-07F1EE7A22E6}" type="parTrans" cxnId="{E567B524-2DDC-4562-8845-6ED5E7EFABEF}">
      <dgm:prSet/>
      <dgm:spPr/>
      <dgm:t>
        <a:bodyPr/>
        <a:lstStyle/>
        <a:p>
          <a:endParaRPr lang="en-US"/>
        </a:p>
      </dgm:t>
    </dgm:pt>
    <dgm:pt modelId="{C0627182-F322-46E3-802A-86D0FEDDAE2C}" type="sibTrans" cxnId="{E567B524-2DDC-4562-8845-6ED5E7EFABEF}">
      <dgm:prSet/>
      <dgm:spPr/>
      <dgm:t>
        <a:bodyPr/>
        <a:lstStyle/>
        <a:p>
          <a:endParaRPr lang="en-US"/>
        </a:p>
      </dgm:t>
    </dgm:pt>
    <dgm:pt modelId="{6D39C7FE-846D-4ED1-A74B-9A04F861E8EA}">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Solutions</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5F9A985C-792E-4B93-8230-E455D59E1F9D}" type="parTrans" cxnId="{5C0C9A15-CF33-40AF-8455-02ED5B7AF5AF}">
      <dgm:prSet/>
      <dgm:spPr/>
      <dgm:t>
        <a:bodyPr/>
        <a:lstStyle/>
        <a:p>
          <a:endParaRPr lang="en-US"/>
        </a:p>
      </dgm:t>
    </dgm:pt>
    <dgm:pt modelId="{EAD06A0B-C7DB-42E8-84FE-E7888860D873}" type="sibTrans" cxnId="{5C0C9A15-CF33-40AF-8455-02ED5B7AF5AF}">
      <dgm:prSet/>
      <dgm:spPr/>
      <dgm:t>
        <a:bodyPr/>
        <a:lstStyle/>
        <a:p>
          <a:endParaRPr lang="en-US"/>
        </a:p>
      </dgm:t>
    </dgm:pt>
    <dgm:pt modelId="{E7BA6D31-3838-49D2-9CA6-66A5E0ABEFCD}">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Conclusion</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5775A7F3-D3A1-4935-9BAB-281695711CB5}" type="parTrans" cxnId="{382F3607-AF0E-4DC6-A894-94CA09A03398}">
      <dgm:prSet/>
      <dgm:spPr/>
      <dgm:t>
        <a:bodyPr/>
        <a:lstStyle/>
        <a:p>
          <a:endParaRPr lang="en-US"/>
        </a:p>
      </dgm:t>
    </dgm:pt>
    <dgm:pt modelId="{7EAE4DCB-6911-4F28-9ED0-A306C348439F}" type="sibTrans" cxnId="{382F3607-AF0E-4DC6-A894-94CA09A03398}">
      <dgm:prSet/>
      <dgm:spPr/>
      <dgm:t>
        <a:bodyPr/>
        <a:lstStyle/>
        <a:p>
          <a:endParaRPr lang="en-US"/>
        </a:p>
      </dgm:t>
    </dgm:pt>
    <dgm:pt modelId="{2FB66577-2859-48EC-BEFB-0A7E0977E5E6}">
      <dgm:prSet custT="1"/>
      <dgm:spPr/>
      <dgm:t>
        <a:bodyPr/>
        <a:lstStyle/>
        <a:p>
          <a:pPr rtl="0"/>
          <a:r>
            <a:rPr lang="en-IN" sz="1800" b="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Future of Global Wire</a:t>
          </a:r>
          <a:endParaRPr lang="en-IN" sz="1800" b="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3650FC7E-D4AF-4494-AB3B-852CEB7B08D2}" type="parTrans" cxnId="{4CDAA6DC-39A8-4F03-9990-D73E191C982B}">
      <dgm:prSet/>
      <dgm:spPr/>
      <dgm:t>
        <a:bodyPr/>
        <a:lstStyle/>
        <a:p>
          <a:endParaRPr lang="en-US"/>
        </a:p>
      </dgm:t>
    </dgm:pt>
    <dgm:pt modelId="{0BA12A75-8717-4743-BCA7-76E965D03314}" type="sibTrans" cxnId="{4CDAA6DC-39A8-4F03-9990-D73E191C982B}">
      <dgm:prSet/>
      <dgm:spPr/>
      <dgm:t>
        <a:bodyPr/>
        <a:lstStyle/>
        <a:p>
          <a:endParaRPr lang="en-US"/>
        </a:p>
      </dgm:t>
    </dgm:pt>
    <dgm:pt modelId="{B267E26F-3FBE-4443-B658-E5DBF498F228}" type="pres">
      <dgm:prSet presAssocID="{2397D29D-4AA5-43E8-8ABA-F1A5B5D18D3D}" presName="linear" presStyleCnt="0">
        <dgm:presLayoutVars>
          <dgm:animLvl val="lvl"/>
          <dgm:resizeHandles val="exact"/>
        </dgm:presLayoutVars>
      </dgm:prSet>
      <dgm:spPr/>
      <dgm:t>
        <a:bodyPr/>
        <a:lstStyle/>
        <a:p>
          <a:endParaRPr lang="en-US"/>
        </a:p>
      </dgm:t>
    </dgm:pt>
    <dgm:pt modelId="{DDA125C4-1810-4764-8718-121F7C7CA09F}" type="pres">
      <dgm:prSet presAssocID="{4FAB1840-2BC0-449C-91BB-E6A51FC6F071}" presName="parentText" presStyleLbl="node1" presStyleIdx="0" presStyleCnt="8">
        <dgm:presLayoutVars>
          <dgm:chMax val="0"/>
          <dgm:bulletEnabled val="1"/>
        </dgm:presLayoutVars>
      </dgm:prSet>
      <dgm:spPr/>
      <dgm:t>
        <a:bodyPr/>
        <a:lstStyle/>
        <a:p>
          <a:endParaRPr lang="en-US"/>
        </a:p>
      </dgm:t>
    </dgm:pt>
    <dgm:pt modelId="{2680D07B-4FC5-4F7C-A659-408757360647}" type="pres">
      <dgm:prSet presAssocID="{3C9BE4DC-A61D-4E75-8598-600A4B0DCC7D}" presName="spacer" presStyleCnt="0"/>
      <dgm:spPr/>
    </dgm:pt>
    <dgm:pt modelId="{022C6BC9-F697-4DA4-8C79-C45AB12C4894}" type="pres">
      <dgm:prSet presAssocID="{894085D7-7C65-43F5-BA16-6A580D5B22FB}" presName="parentText" presStyleLbl="node1" presStyleIdx="1" presStyleCnt="8">
        <dgm:presLayoutVars>
          <dgm:chMax val="0"/>
          <dgm:bulletEnabled val="1"/>
        </dgm:presLayoutVars>
      </dgm:prSet>
      <dgm:spPr/>
      <dgm:t>
        <a:bodyPr/>
        <a:lstStyle/>
        <a:p>
          <a:endParaRPr lang="en-US"/>
        </a:p>
      </dgm:t>
    </dgm:pt>
    <dgm:pt modelId="{30F699D5-2349-4FFE-9E69-93AA230C7AC7}" type="pres">
      <dgm:prSet presAssocID="{D33A7242-0D0B-49FD-B62E-D6D7DA3265B2}" presName="spacer" presStyleCnt="0"/>
      <dgm:spPr/>
    </dgm:pt>
    <dgm:pt modelId="{097169C8-CB9C-47A5-BD68-46F9070F6348}" type="pres">
      <dgm:prSet presAssocID="{3292F2D1-36CC-44B9-94BC-8E6037B09077}" presName="parentText" presStyleLbl="node1" presStyleIdx="2" presStyleCnt="8">
        <dgm:presLayoutVars>
          <dgm:chMax val="0"/>
          <dgm:bulletEnabled val="1"/>
        </dgm:presLayoutVars>
      </dgm:prSet>
      <dgm:spPr/>
      <dgm:t>
        <a:bodyPr/>
        <a:lstStyle/>
        <a:p>
          <a:endParaRPr lang="en-US"/>
        </a:p>
      </dgm:t>
    </dgm:pt>
    <dgm:pt modelId="{EEB33CF2-06F7-47FF-A8F1-B50AE0A54216}" type="pres">
      <dgm:prSet presAssocID="{F052C409-0858-4324-BAA7-F172427E14F1}" presName="spacer" presStyleCnt="0"/>
      <dgm:spPr/>
    </dgm:pt>
    <dgm:pt modelId="{D8CF1409-7E68-47CC-9ED7-2A2F9FCA02A8}" type="pres">
      <dgm:prSet presAssocID="{3C2F244B-8247-4DBF-BE9F-0AA7A129677B}" presName="parentText" presStyleLbl="node1" presStyleIdx="3" presStyleCnt="8">
        <dgm:presLayoutVars>
          <dgm:chMax val="0"/>
          <dgm:bulletEnabled val="1"/>
        </dgm:presLayoutVars>
      </dgm:prSet>
      <dgm:spPr/>
      <dgm:t>
        <a:bodyPr/>
        <a:lstStyle/>
        <a:p>
          <a:endParaRPr lang="en-US"/>
        </a:p>
      </dgm:t>
    </dgm:pt>
    <dgm:pt modelId="{6E8BA3C8-12DD-48AE-B1EC-29686DD608EB}" type="pres">
      <dgm:prSet presAssocID="{8907570D-7E3B-4148-AF29-432F3BF9B631}" presName="spacer" presStyleCnt="0"/>
      <dgm:spPr/>
    </dgm:pt>
    <dgm:pt modelId="{4E053D9A-853F-468A-A5F4-8CE8594DF0A2}" type="pres">
      <dgm:prSet presAssocID="{A8572F47-B759-4A89-B48D-B55521A601BC}" presName="parentText" presStyleLbl="node1" presStyleIdx="4" presStyleCnt="8">
        <dgm:presLayoutVars>
          <dgm:chMax val="0"/>
          <dgm:bulletEnabled val="1"/>
        </dgm:presLayoutVars>
      </dgm:prSet>
      <dgm:spPr/>
      <dgm:t>
        <a:bodyPr/>
        <a:lstStyle/>
        <a:p>
          <a:endParaRPr lang="en-US"/>
        </a:p>
      </dgm:t>
    </dgm:pt>
    <dgm:pt modelId="{F3BD4ACA-D700-49AD-8BB8-DDB496893C32}" type="pres">
      <dgm:prSet presAssocID="{C0627182-F322-46E3-802A-86D0FEDDAE2C}" presName="spacer" presStyleCnt="0"/>
      <dgm:spPr/>
    </dgm:pt>
    <dgm:pt modelId="{A5D31B9C-59C0-40BF-BAFE-3C2EBF703354}" type="pres">
      <dgm:prSet presAssocID="{6D39C7FE-846D-4ED1-A74B-9A04F861E8EA}" presName="parentText" presStyleLbl="node1" presStyleIdx="5" presStyleCnt="8">
        <dgm:presLayoutVars>
          <dgm:chMax val="0"/>
          <dgm:bulletEnabled val="1"/>
        </dgm:presLayoutVars>
      </dgm:prSet>
      <dgm:spPr/>
      <dgm:t>
        <a:bodyPr/>
        <a:lstStyle/>
        <a:p>
          <a:endParaRPr lang="en-US"/>
        </a:p>
      </dgm:t>
    </dgm:pt>
    <dgm:pt modelId="{CCEC5B32-F43B-4AE2-B0E9-FD6E3ACDEAD7}" type="pres">
      <dgm:prSet presAssocID="{EAD06A0B-C7DB-42E8-84FE-E7888860D873}" presName="spacer" presStyleCnt="0"/>
      <dgm:spPr/>
    </dgm:pt>
    <dgm:pt modelId="{5126F173-A242-4DA5-B538-0D0C9C710E08}" type="pres">
      <dgm:prSet presAssocID="{2FB66577-2859-48EC-BEFB-0A7E0977E5E6}" presName="parentText" presStyleLbl="node1" presStyleIdx="6" presStyleCnt="8">
        <dgm:presLayoutVars>
          <dgm:chMax val="0"/>
          <dgm:bulletEnabled val="1"/>
        </dgm:presLayoutVars>
      </dgm:prSet>
      <dgm:spPr/>
      <dgm:t>
        <a:bodyPr/>
        <a:lstStyle/>
        <a:p>
          <a:endParaRPr lang="en-US"/>
        </a:p>
      </dgm:t>
    </dgm:pt>
    <dgm:pt modelId="{2448D42B-C7C4-43FF-8899-D62DE0961FE6}" type="pres">
      <dgm:prSet presAssocID="{0BA12A75-8717-4743-BCA7-76E965D03314}" presName="spacer" presStyleCnt="0"/>
      <dgm:spPr/>
    </dgm:pt>
    <dgm:pt modelId="{E2AD3E8F-9D74-4380-92D4-8936563AD88A}" type="pres">
      <dgm:prSet presAssocID="{E7BA6D31-3838-49D2-9CA6-66A5E0ABEFCD}" presName="parentText" presStyleLbl="node1" presStyleIdx="7" presStyleCnt="8">
        <dgm:presLayoutVars>
          <dgm:chMax val="0"/>
          <dgm:bulletEnabled val="1"/>
        </dgm:presLayoutVars>
      </dgm:prSet>
      <dgm:spPr/>
      <dgm:t>
        <a:bodyPr/>
        <a:lstStyle/>
        <a:p>
          <a:endParaRPr lang="en-US"/>
        </a:p>
      </dgm:t>
    </dgm:pt>
  </dgm:ptLst>
  <dgm:cxnLst>
    <dgm:cxn modelId="{BE9A9F93-27F1-4CB2-87A1-A2C10534D592}" type="presOf" srcId="{2397D29D-4AA5-43E8-8ABA-F1A5B5D18D3D}" destId="{B267E26F-3FBE-4443-B658-E5DBF498F228}" srcOrd="0" destOrd="0" presId="urn:microsoft.com/office/officeart/2005/8/layout/vList2"/>
    <dgm:cxn modelId="{F774ED0F-C041-4D8F-9ACB-37C1C5D0B747}" srcId="{2397D29D-4AA5-43E8-8ABA-F1A5B5D18D3D}" destId="{894085D7-7C65-43F5-BA16-6A580D5B22FB}" srcOrd="1" destOrd="0" parTransId="{F9C0994A-B7A1-4911-AEBC-75576BF47FC4}" sibTransId="{D33A7242-0D0B-49FD-B62E-D6D7DA3265B2}"/>
    <dgm:cxn modelId="{34A8D25B-8DD3-48B3-B9AA-CDC3F2597449}" type="presOf" srcId="{3292F2D1-36CC-44B9-94BC-8E6037B09077}" destId="{097169C8-CB9C-47A5-BD68-46F9070F6348}" srcOrd="0" destOrd="0" presId="urn:microsoft.com/office/officeart/2005/8/layout/vList2"/>
    <dgm:cxn modelId="{5C0C9A15-CF33-40AF-8455-02ED5B7AF5AF}" srcId="{2397D29D-4AA5-43E8-8ABA-F1A5B5D18D3D}" destId="{6D39C7FE-846D-4ED1-A74B-9A04F861E8EA}" srcOrd="5" destOrd="0" parTransId="{5F9A985C-792E-4B93-8230-E455D59E1F9D}" sibTransId="{EAD06A0B-C7DB-42E8-84FE-E7888860D873}"/>
    <dgm:cxn modelId="{CBA1DD12-5D0D-4A8B-B393-BE5ABB5A35D5}" type="presOf" srcId="{A8572F47-B759-4A89-B48D-B55521A601BC}" destId="{4E053D9A-853F-468A-A5F4-8CE8594DF0A2}" srcOrd="0" destOrd="0" presId="urn:microsoft.com/office/officeart/2005/8/layout/vList2"/>
    <dgm:cxn modelId="{E567B524-2DDC-4562-8845-6ED5E7EFABEF}" srcId="{2397D29D-4AA5-43E8-8ABA-F1A5B5D18D3D}" destId="{A8572F47-B759-4A89-B48D-B55521A601BC}" srcOrd="4" destOrd="0" parTransId="{4B32DE4D-36A6-497B-88A3-07F1EE7A22E6}" sibTransId="{C0627182-F322-46E3-802A-86D0FEDDAE2C}"/>
    <dgm:cxn modelId="{8E8B01D7-AAD9-44B0-9A60-B77A989B66F9}" type="presOf" srcId="{894085D7-7C65-43F5-BA16-6A580D5B22FB}" destId="{022C6BC9-F697-4DA4-8C79-C45AB12C4894}" srcOrd="0" destOrd="0" presId="urn:microsoft.com/office/officeart/2005/8/layout/vList2"/>
    <dgm:cxn modelId="{38FF75C7-31D2-44AB-B466-D04EE5F99D49}" srcId="{2397D29D-4AA5-43E8-8ABA-F1A5B5D18D3D}" destId="{3292F2D1-36CC-44B9-94BC-8E6037B09077}" srcOrd="2" destOrd="0" parTransId="{D859987B-A7A3-4F05-B050-51D669F1B02B}" sibTransId="{F052C409-0858-4324-BAA7-F172427E14F1}"/>
    <dgm:cxn modelId="{4CDAA6DC-39A8-4F03-9990-D73E191C982B}" srcId="{2397D29D-4AA5-43E8-8ABA-F1A5B5D18D3D}" destId="{2FB66577-2859-48EC-BEFB-0A7E0977E5E6}" srcOrd="6" destOrd="0" parTransId="{3650FC7E-D4AF-4494-AB3B-852CEB7B08D2}" sibTransId="{0BA12A75-8717-4743-BCA7-76E965D03314}"/>
    <dgm:cxn modelId="{E3DE9833-F455-4FD3-B02B-C03E54631077}" srcId="{2397D29D-4AA5-43E8-8ABA-F1A5B5D18D3D}" destId="{3C2F244B-8247-4DBF-BE9F-0AA7A129677B}" srcOrd="3" destOrd="0" parTransId="{A99F8F2E-E24A-4F9C-9054-57600B3DC62D}" sibTransId="{8907570D-7E3B-4148-AF29-432F3BF9B631}"/>
    <dgm:cxn modelId="{382F3607-AF0E-4DC6-A894-94CA09A03398}" srcId="{2397D29D-4AA5-43E8-8ABA-F1A5B5D18D3D}" destId="{E7BA6D31-3838-49D2-9CA6-66A5E0ABEFCD}" srcOrd="7" destOrd="0" parTransId="{5775A7F3-D3A1-4935-9BAB-281695711CB5}" sibTransId="{7EAE4DCB-6911-4F28-9ED0-A306C348439F}"/>
    <dgm:cxn modelId="{0A847DAD-9D62-490F-922F-A52E05A10D11}" type="presOf" srcId="{4FAB1840-2BC0-449C-91BB-E6A51FC6F071}" destId="{DDA125C4-1810-4764-8718-121F7C7CA09F}" srcOrd="0" destOrd="0" presId="urn:microsoft.com/office/officeart/2005/8/layout/vList2"/>
    <dgm:cxn modelId="{FC4D665B-9AA9-411E-BD73-F428755ACEDC}" type="presOf" srcId="{2FB66577-2859-48EC-BEFB-0A7E0977E5E6}" destId="{5126F173-A242-4DA5-B538-0D0C9C710E08}" srcOrd="0" destOrd="0" presId="urn:microsoft.com/office/officeart/2005/8/layout/vList2"/>
    <dgm:cxn modelId="{7DEFF6B3-0393-437C-9121-C04734DF11A1}" type="presOf" srcId="{3C2F244B-8247-4DBF-BE9F-0AA7A129677B}" destId="{D8CF1409-7E68-47CC-9ED7-2A2F9FCA02A8}" srcOrd="0" destOrd="0" presId="urn:microsoft.com/office/officeart/2005/8/layout/vList2"/>
    <dgm:cxn modelId="{DA86B60B-BCC9-4247-88BC-83663A79CEBA}" type="presOf" srcId="{E7BA6D31-3838-49D2-9CA6-66A5E0ABEFCD}" destId="{E2AD3E8F-9D74-4380-92D4-8936563AD88A}" srcOrd="0" destOrd="0" presId="urn:microsoft.com/office/officeart/2005/8/layout/vList2"/>
    <dgm:cxn modelId="{3B421499-FFBB-46A0-BB60-499AFACF6C17}" type="presOf" srcId="{6D39C7FE-846D-4ED1-A74B-9A04F861E8EA}" destId="{A5D31B9C-59C0-40BF-BAFE-3C2EBF703354}" srcOrd="0" destOrd="0" presId="urn:microsoft.com/office/officeart/2005/8/layout/vList2"/>
    <dgm:cxn modelId="{8A04A274-084C-4E49-95D6-BEC12DED94C2}" srcId="{2397D29D-4AA5-43E8-8ABA-F1A5B5D18D3D}" destId="{4FAB1840-2BC0-449C-91BB-E6A51FC6F071}" srcOrd="0" destOrd="0" parTransId="{FC9C5FDA-A18E-478B-9757-662B8A56A3D9}" sibTransId="{3C9BE4DC-A61D-4E75-8598-600A4B0DCC7D}"/>
    <dgm:cxn modelId="{50263E7D-0047-4A11-B3F0-D379668C4F06}" type="presParOf" srcId="{B267E26F-3FBE-4443-B658-E5DBF498F228}" destId="{DDA125C4-1810-4764-8718-121F7C7CA09F}" srcOrd="0" destOrd="0" presId="urn:microsoft.com/office/officeart/2005/8/layout/vList2"/>
    <dgm:cxn modelId="{98F1A2BB-266F-4BED-AA01-353C6FB6BE1F}" type="presParOf" srcId="{B267E26F-3FBE-4443-B658-E5DBF498F228}" destId="{2680D07B-4FC5-4F7C-A659-408757360647}" srcOrd="1" destOrd="0" presId="urn:microsoft.com/office/officeart/2005/8/layout/vList2"/>
    <dgm:cxn modelId="{0207666A-F6E0-49B6-8FB5-5860FEE06FA9}" type="presParOf" srcId="{B267E26F-3FBE-4443-B658-E5DBF498F228}" destId="{022C6BC9-F697-4DA4-8C79-C45AB12C4894}" srcOrd="2" destOrd="0" presId="urn:microsoft.com/office/officeart/2005/8/layout/vList2"/>
    <dgm:cxn modelId="{7C6D3412-652E-49C2-A5CF-FDFB651BBFA1}" type="presParOf" srcId="{B267E26F-3FBE-4443-B658-E5DBF498F228}" destId="{30F699D5-2349-4FFE-9E69-93AA230C7AC7}" srcOrd="3" destOrd="0" presId="urn:microsoft.com/office/officeart/2005/8/layout/vList2"/>
    <dgm:cxn modelId="{6C11C5C4-98CD-4141-8E59-E680D97D47A7}" type="presParOf" srcId="{B267E26F-3FBE-4443-B658-E5DBF498F228}" destId="{097169C8-CB9C-47A5-BD68-46F9070F6348}" srcOrd="4" destOrd="0" presId="urn:microsoft.com/office/officeart/2005/8/layout/vList2"/>
    <dgm:cxn modelId="{0460D51A-25E6-4260-9CE0-2E4086683E81}" type="presParOf" srcId="{B267E26F-3FBE-4443-B658-E5DBF498F228}" destId="{EEB33CF2-06F7-47FF-A8F1-B50AE0A54216}" srcOrd="5" destOrd="0" presId="urn:microsoft.com/office/officeart/2005/8/layout/vList2"/>
    <dgm:cxn modelId="{1299E325-FAA4-45B5-A2BD-E11E7D5F8726}" type="presParOf" srcId="{B267E26F-3FBE-4443-B658-E5DBF498F228}" destId="{D8CF1409-7E68-47CC-9ED7-2A2F9FCA02A8}" srcOrd="6" destOrd="0" presId="urn:microsoft.com/office/officeart/2005/8/layout/vList2"/>
    <dgm:cxn modelId="{13F15597-5261-48BE-890A-C8C236D1D976}" type="presParOf" srcId="{B267E26F-3FBE-4443-B658-E5DBF498F228}" destId="{6E8BA3C8-12DD-48AE-B1EC-29686DD608EB}" srcOrd="7" destOrd="0" presId="urn:microsoft.com/office/officeart/2005/8/layout/vList2"/>
    <dgm:cxn modelId="{A334127A-93FD-48F1-B9A3-12012D83AAFC}" type="presParOf" srcId="{B267E26F-3FBE-4443-B658-E5DBF498F228}" destId="{4E053D9A-853F-468A-A5F4-8CE8594DF0A2}" srcOrd="8" destOrd="0" presId="urn:microsoft.com/office/officeart/2005/8/layout/vList2"/>
    <dgm:cxn modelId="{DB156C62-237D-4150-B086-FA2773C5DFB0}" type="presParOf" srcId="{B267E26F-3FBE-4443-B658-E5DBF498F228}" destId="{F3BD4ACA-D700-49AD-8BB8-DDB496893C32}" srcOrd="9" destOrd="0" presId="urn:microsoft.com/office/officeart/2005/8/layout/vList2"/>
    <dgm:cxn modelId="{C2DB0CF5-C2CA-45CD-B614-E4749F196926}" type="presParOf" srcId="{B267E26F-3FBE-4443-B658-E5DBF498F228}" destId="{A5D31B9C-59C0-40BF-BAFE-3C2EBF703354}" srcOrd="10" destOrd="0" presId="urn:microsoft.com/office/officeart/2005/8/layout/vList2"/>
    <dgm:cxn modelId="{4578C9B8-7BCF-473E-8A66-F5EE7A59E4BB}" type="presParOf" srcId="{B267E26F-3FBE-4443-B658-E5DBF498F228}" destId="{CCEC5B32-F43B-4AE2-B0E9-FD6E3ACDEAD7}" srcOrd="11" destOrd="0" presId="urn:microsoft.com/office/officeart/2005/8/layout/vList2"/>
    <dgm:cxn modelId="{5FCED177-0CD0-43B6-9173-3A68C3D6D97F}" type="presParOf" srcId="{B267E26F-3FBE-4443-B658-E5DBF498F228}" destId="{5126F173-A242-4DA5-B538-0D0C9C710E08}" srcOrd="12" destOrd="0" presId="urn:microsoft.com/office/officeart/2005/8/layout/vList2"/>
    <dgm:cxn modelId="{22576C00-BC3D-4383-B744-11E8115ECD3D}" type="presParOf" srcId="{B267E26F-3FBE-4443-B658-E5DBF498F228}" destId="{2448D42B-C7C4-43FF-8899-D62DE0961FE6}" srcOrd="13" destOrd="0" presId="urn:microsoft.com/office/officeart/2005/8/layout/vList2"/>
    <dgm:cxn modelId="{E69F334A-164D-49CD-9DFE-697CC66C8FFE}" type="presParOf" srcId="{B267E26F-3FBE-4443-B658-E5DBF498F228}" destId="{E2AD3E8F-9D74-4380-92D4-8936563AD88A}" srcOrd="14"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US" sz="2400" b="1" i="0" u="none" spc="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2400" b="1" i="0" u="non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EC88EC-59D9-4DF8-87E5-C61D3C0F7E91}" type="doc">
      <dgm:prSet loTypeId="urn:microsoft.com/office/officeart/2005/8/layout/vList3" loCatId="list" qsTypeId="urn:microsoft.com/office/officeart/2005/8/quickstyle/simple5" qsCatId="simple" csTypeId="urn:microsoft.com/office/officeart/2005/8/colors/accent5_2" csCatId="accent5" phldr="1"/>
      <dgm:spPr/>
      <dgm:t>
        <a:bodyPr/>
        <a:lstStyle/>
        <a:p>
          <a:endParaRPr lang="en-US"/>
        </a:p>
      </dgm:t>
    </dgm:pt>
    <dgm:pt modelId="{40F29354-31A3-4C03-9D38-E2AD50A51096}">
      <dgm:prSet custT="1"/>
      <dgm:spPr/>
      <dgm:t>
        <a:bodyPr/>
        <a:lstStyle/>
        <a:p>
          <a:pPr rtl="0"/>
          <a:r>
            <a:rPr lang="en-US" sz="1600" b="0" dirty="0" smtClean="0">
              <a:latin typeface="Cambria" panose="02040503050406030204" pitchFamily="18" charset="0"/>
              <a:ea typeface="Cambria" panose="02040503050406030204" pitchFamily="18" charset="0"/>
            </a:rPr>
            <a:t>Android News Application is a mobile news system which provides lightning-fast news and runs under Android platform.</a:t>
          </a:r>
          <a:endParaRPr lang="en-IN" sz="1600" dirty="0">
            <a:latin typeface="Cambria" panose="02040503050406030204" pitchFamily="18" charset="0"/>
            <a:ea typeface="Cambria" panose="02040503050406030204" pitchFamily="18" charset="0"/>
          </a:endParaRPr>
        </a:p>
      </dgm:t>
    </dgm:pt>
    <dgm:pt modelId="{9703AAB8-603D-4411-94A9-D103DC99434A}" type="parTrans" cxnId="{F7520D56-6B6D-4BB7-97F0-7165B1B0E9A3}">
      <dgm:prSet/>
      <dgm:spPr/>
      <dgm:t>
        <a:bodyPr/>
        <a:lstStyle/>
        <a:p>
          <a:endParaRPr lang="en-US" sz="1600"/>
        </a:p>
      </dgm:t>
    </dgm:pt>
    <dgm:pt modelId="{B5956B18-541D-4084-A1E1-68B6A4B352E8}" type="sibTrans" cxnId="{F7520D56-6B6D-4BB7-97F0-7165B1B0E9A3}">
      <dgm:prSet/>
      <dgm:spPr/>
      <dgm:t>
        <a:bodyPr/>
        <a:lstStyle/>
        <a:p>
          <a:endParaRPr lang="en-US" sz="1600"/>
        </a:p>
      </dgm:t>
    </dgm:pt>
    <dgm:pt modelId="{1BBAAECC-824A-44A7-823F-C4BE94951FCD}">
      <dgm:prSet custT="1"/>
      <dgm:spPr/>
      <dgm:t>
        <a:bodyPr/>
        <a:lstStyle/>
        <a:p>
          <a:pPr rtl="0"/>
          <a:r>
            <a:rPr lang="en-US" sz="1600" b="0" dirty="0" smtClean="0">
              <a:latin typeface="Cambria" panose="02040503050406030204" pitchFamily="18" charset="0"/>
              <a:ea typeface="Cambria" panose="02040503050406030204" pitchFamily="18" charset="0"/>
            </a:rPr>
            <a:t>With powerful and </a:t>
          </a:r>
          <a:r>
            <a:rPr lang="en-US" sz="1600" dirty="0" smtClean="0">
              <a:latin typeface="Cambria" panose="02040503050406030204" pitchFamily="18" charset="0"/>
              <a:ea typeface="Cambria" panose="02040503050406030204" pitchFamily="18" charset="0"/>
            </a:rPr>
            <a:t>r</a:t>
          </a:r>
          <a:r>
            <a:rPr lang="en-US" sz="1600" b="0" dirty="0" smtClean="0">
              <a:latin typeface="Cambria" panose="02040503050406030204" pitchFamily="18" charset="0"/>
              <a:ea typeface="Cambria" panose="02040503050406030204" pitchFamily="18" charset="0"/>
            </a:rPr>
            <a:t>esponsive panel, the user can personalize their news,, manage credentials</a:t>
          </a:r>
          <a:r>
            <a:rPr lang="en-US" sz="1600" dirty="0" smtClean="0">
              <a:latin typeface="Cambria" panose="02040503050406030204" pitchFamily="18" charset="0"/>
              <a:ea typeface="Cambria" panose="02040503050406030204" pitchFamily="18" charset="0"/>
            </a:rPr>
            <a:t>, and many more</a:t>
          </a:r>
          <a:r>
            <a:rPr lang="en-US" sz="1600" b="0" dirty="0" smtClean="0">
              <a:latin typeface="Cambria" panose="02040503050406030204" pitchFamily="18" charset="0"/>
              <a:ea typeface="Cambria" panose="02040503050406030204" pitchFamily="18" charset="0"/>
            </a:rPr>
            <a:t>.</a:t>
          </a:r>
          <a:endParaRPr lang="en-IN" sz="1600" dirty="0">
            <a:latin typeface="Cambria" panose="02040503050406030204" pitchFamily="18" charset="0"/>
            <a:ea typeface="Cambria" panose="02040503050406030204" pitchFamily="18" charset="0"/>
          </a:endParaRPr>
        </a:p>
      </dgm:t>
    </dgm:pt>
    <dgm:pt modelId="{D2948025-3BB1-48A4-9D69-15B92EE253BF}" type="parTrans" cxnId="{93384390-A523-43C8-B3DD-5A351CF9C841}">
      <dgm:prSet/>
      <dgm:spPr/>
      <dgm:t>
        <a:bodyPr/>
        <a:lstStyle/>
        <a:p>
          <a:endParaRPr lang="en-US" sz="1600"/>
        </a:p>
      </dgm:t>
    </dgm:pt>
    <dgm:pt modelId="{73AD108E-06C2-4E01-84E9-5D7A6A9259EE}" type="sibTrans" cxnId="{93384390-A523-43C8-B3DD-5A351CF9C841}">
      <dgm:prSet/>
      <dgm:spPr/>
      <dgm:t>
        <a:bodyPr/>
        <a:lstStyle/>
        <a:p>
          <a:endParaRPr lang="en-US" sz="1600"/>
        </a:p>
      </dgm:t>
    </dgm:pt>
    <dgm:pt modelId="{61AEA473-83ED-40C5-855A-D100EEB6E36B}">
      <dgm:prSet custT="1"/>
      <dgm:spPr/>
      <dgm:t>
        <a:bodyPr/>
        <a:lstStyle/>
        <a:p>
          <a:pPr rtl="0"/>
          <a:r>
            <a:rPr lang="en-US" sz="1600" b="0" dirty="0" smtClean="0">
              <a:latin typeface="Cambria" panose="02040503050406030204" pitchFamily="18" charset="0"/>
              <a:ea typeface="Cambria" panose="02040503050406030204" pitchFamily="18" charset="0"/>
            </a:rPr>
            <a:t>This app uses Application Program Interface (API) to fetch latest news from all over the world.</a:t>
          </a:r>
          <a:endParaRPr lang="en-IN" sz="1600" dirty="0">
            <a:latin typeface="Cambria" panose="02040503050406030204" pitchFamily="18" charset="0"/>
            <a:ea typeface="Cambria" panose="02040503050406030204" pitchFamily="18" charset="0"/>
          </a:endParaRPr>
        </a:p>
      </dgm:t>
    </dgm:pt>
    <dgm:pt modelId="{94B3CF93-990A-401E-B092-92F55C82730F}" type="parTrans" cxnId="{2F97DC82-736A-491E-88E8-CA2B87EA4F58}">
      <dgm:prSet/>
      <dgm:spPr/>
      <dgm:t>
        <a:bodyPr/>
        <a:lstStyle/>
        <a:p>
          <a:endParaRPr lang="en-US" sz="1600"/>
        </a:p>
      </dgm:t>
    </dgm:pt>
    <dgm:pt modelId="{DD7DD43A-A7D8-48EF-BB43-01BC1D73C5A2}" type="sibTrans" cxnId="{2F97DC82-736A-491E-88E8-CA2B87EA4F58}">
      <dgm:prSet/>
      <dgm:spPr/>
      <dgm:t>
        <a:bodyPr/>
        <a:lstStyle/>
        <a:p>
          <a:endParaRPr lang="en-US" sz="1600"/>
        </a:p>
      </dgm:t>
    </dgm:pt>
    <dgm:pt modelId="{C12653F3-6D39-49B7-A6E4-F1434BE3AB12}" type="pres">
      <dgm:prSet presAssocID="{1DEC88EC-59D9-4DF8-87E5-C61D3C0F7E91}" presName="linearFlow" presStyleCnt="0">
        <dgm:presLayoutVars>
          <dgm:dir/>
          <dgm:resizeHandles val="exact"/>
        </dgm:presLayoutVars>
      </dgm:prSet>
      <dgm:spPr/>
      <dgm:t>
        <a:bodyPr/>
        <a:lstStyle/>
        <a:p>
          <a:endParaRPr lang="en-US"/>
        </a:p>
      </dgm:t>
    </dgm:pt>
    <dgm:pt modelId="{9B6FA152-2C35-48F9-8A33-26B32C6E269D}" type="pres">
      <dgm:prSet presAssocID="{40F29354-31A3-4C03-9D38-E2AD50A51096}" presName="composite" presStyleCnt="0"/>
      <dgm:spPr/>
    </dgm:pt>
    <dgm:pt modelId="{5A9F7598-1B53-44CB-9641-23268FED53E0}" type="pres">
      <dgm:prSet presAssocID="{40F29354-31A3-4C03-9D38-E2AD50A51096}" presName="imgShp" presStyleLbl="fgImgPlace1" presStyleIdx="0" presStyleCnt="3" custScaleX="89089" custScaleY="87603" custLinFactNeighborY="-30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pt>
    <dgm:pt modelId="{BF5E2B94-6AED-4E72-B4CA-8E013C778F86}" type="pres">
      <dgm:prSet presAssocID="{40F29354-31A3-4C03-9D38-E2AD50A51096}" presName="txShp" presStyleLbl="node1" presStyleIdx="0" presStyleCnt="3">
        <dgm:presLayoutVars>
          <dgm:bulletEnabled val="1"/>
        </dgm:presLayoutVars>
      </dgm:prSet>
      <dgm:spPr/>
      <dgm:t>
        <a:bodyPr/>
        <a:lstStyle/>
        <a:p>
          <a:endParaRPr lang="en-US"/>
        </a:p>
      </dgm:t>
    </dgm:pt>
    <dgm:pt modelId="{83885762-8DCB-447E-B828-E3F807CC48AE}" type="pres">
      <dgm:prSet presAssocID="{B5956B18-541D-4084-A1E1-68B6A4B352E8}" presName="spacing" presStyleCnt="0"/>
      <dgm:spPr/>
    </dgm:pt>
    <dgm:pt modelId="{F7472E93-6FA7-48F7-9025-3365DFC34B23}" type="pres">
      <dgm:prSet presAssocID="{1BBAAECC-824A-44A7-823F-C4BE94951FCD}" presName="composite" presStyleCnt="0"/>
      <dgm:spPr/>
    </dgm:pt>
    <dgm:pt modelId="{51324F31-855C-4C19-8331-C5CDF92AA7D9}" type="pres">
      <dgm:prSet presAssocID="{1BBAAECC-824A-44A7-823F-C4BE94951FCD}" presName="imgShp" presStyleLbl="fgImgPlace1" presStyleIdx="1" presStyleCnt="3" custScaleX="89089" custScaleY="8760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8F50950A-B912-4647-837C-4DC0CAFBA567}" type="pres">
      <dgm:prSet presAssocID="{1BBAAECC-824A-44A7-823F-C4BE94951FCD}" presName="txShp" presStyleLbl="node1" presStyleIdx="1" presStyleCnt="3">
        <dgm:presLayoutVars>
          <dgm:bulletEnabled val="1"/>
        </dgm:presLayoutVars>
      </dgm:prSet>
      <dgm:spPr/>
      <dgm:t>
        <a:bodyPr/>
        <a:lstStyle/>
        <a:p>
          <a:endParaRPr lang="en-US"/>
        </a:p>
      </dgm:t>
    </dgm:pt>
    <dgm:pt modelId="{FC0FC373-9775-4938-95C0-C8FD558A566B}" type="pres">
      <dgm:prSet presAssocID="{73AD108E-06C2-4E01-84E9-5D7A6A9259EE}" presName="spacing" presStyleCnt="0"/>
      <dgm:spPr/>
    </dgm:pt>
    <dgm:pt modelId="{F8B0F754-7401-45EF-9FAA-FBBBAB817138}" type="pres">
      <dgm:prSet presAssocID="{61AEA473-83ED-40C5-855A-D100EEB6E36B}" presName="composite" presStyleCnt="0"/>
      <dgm:spPr/>
    </dgm:pt>
    <dgm:pt modelId="{D1A2BDAD-BA07-42F2-B970-48691B023805}" type="pres">
      <dgm:prSet presAssocID="{61AEA473-83ED-40C5-855A-D100EEB6E36B}" presName="imgShp" presStyleLbl="fgImgPlace1" presStyleIdx="2" presStyleCnt="3" custScaleX="89089" custScaleY="8760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DEC5AA65-0DD5-47F9-88F5-7FF9B5D73E37}" type="pres">
      <dgm:prSet presAssocID="{61AEA473-83ED-40C5-855A-D100EEB6E36B}" presName="txShp" presStyleLbl="node1" presStyleIdx="2" presStyleCnt="3">
        <dgm:presLayoutVars>
          <dgm:bulletEnabled val="1"/>
        </dgm:presLayoutVars>
      </dgm:prSet>
      <dgm:spPr/>
      <dgm:t>
        <a:bodyPr/>
        <a:lstStyle/>
        <a:p>
          <a:endParaRPr lang="en-US"/>
        </a:p>
      </dgm:t>
    </dgm:pt>
  </dgm:ptLst>
  <dgm:cxnLst>
    <dgm:cxn modelId="{F7520D56-6B6D-4BB7-97F0-7165B1B0E9A3}" srcId="{1DEC88EC-59D9-4DF8-87E5-C61D3C0F7E91}" destId="{40F29354-31A3-4C03-9D38-E2AD50A51096}" srcOrd="0" destOrd="0" parTransId="{9703AAB8-603D-4411-94A9-D103DC99434A}" sibTransId="{B5956B18-541D-4084-A1E1-68B6A4B352E8}"/>
    <dgm:cxn modelId="{93384390-A523-43C8-B3DD-5A351CF9C841}" srcId="{1DEC88EC-59D9-4DF8-87E5-C61D3C0F7E91}" destId="{1BBAAECC-824A-44A7-823F-C4BE94951FCD}" srcOrd="1" destOrd="0" parTransId="{D2948025-3BB1-48A4-9D69-15B92EE253BF}" sibTransId="{73AD108E-06C2-4E01-84E9-5D7A6A9259EE}"/>
    <dgm:cxn modelId="{2F97DC82-736A-491E-88E8-CA2B87EA4F58}" srcId="{1DEC88EC-59D9-4DF8-87E5-C61D3C0F7E91}" destId="{61AEA473-83ED-40C5-855A-D100EEB6E36B}" srcOrd="2" destOrd="0" parTransId="{94B3CF93-990A-401E-B092-92F55C82730F}" sibTransId="{DD7DD43A-A7D8-48EF-BB43-01BC1D73C5A2}"/>
    <dgm:cxn modelId="{5D4028C1-95CF-4E42-B1AE-D3B312F13F71}" type="presOf" srcId="{61AEA473-83ED-40C5-855A-D100EEB6E36B}" destId="{DEC5AA65-0DD5-47F9-88F5-7FF9B5D73E37}" srcOrd="0" destOrd="0" presId="urn:microsoft.com/office/officeart/2005/8/layout/vList3"/>
    <dgm:cxn modelId="{E29C9623-A2F1-4036-A562-5E8FDFC1E4FB}" type="presOf" srcId="{1DEC88EC-59D9-4DF8-87E5-C61D3C0F7E91}" destId="{C12653F3-6D39-49B7-A6E4-F1434BE3AB12}" srcOrd="0" destOrd="0" presId="urn:microsoft.com/office/officeart/2005/8/layout/vList3"/>
    <dgm:cxn modelId="{968A22AF-1A70-4858-AD7A-274600C6B0EC}" type="presOf" srcId="{40F29354-31A3-4C03-9D38-E2AD50A51096}" destId="{BF5E2B94-6AED-4E72-B4CA-8E013C778F86}" srcOrd="0" destOrd="0" presId="urn:microsoft.com/office/officeart/2005/8/layout/vList3"/>
    <dgm:cxn modelId="{DF79D830-EA8C-4EC4-927B-BC42552AA68F}" type="presOf" srcId="{1BBAAECC-824A-44A7-823F-C4BE94951FCD}" destId="{8F50950A-B912-4647-837C-4DC0CAFBA567}" srcOrd="0" destOrd="0" presId="urn:microsoft.com/office/officeart/2005/8/layout/vList3"/>
    <dgm:cxn modelId="{D2555843-B042-43A7-84A5-D52DD349DC39}" type="presParOf" srcId="{C12653F3-6D39-49B7-A6E4-F1434BE3AB12}" destId="{9B6FA152-2C35-48F9-8A33-26B32C6E269D}" srcOrd="0" destOrd="0" presId="urn:microsoft.com/office/officeart/2005/8/layout/vList3"/>
    <dgm:cxn modelId="{FE429B21-50F0-4DC1-95DB-2F37470C7364}" type="presParOf" srcId="{9B6FA152-2C35-48F9-8A33-26B32C6E269D}" destId="{5A9F7598-1B53-44CB-9641-23268FED53E0}" srcOrd="0" destOrd="0" presId="urn:microsoft.com/office/officeart/2005/8/layout/vList3"/>
    <dgm:cxn modelId="{E3250A57-94F3-4372-96C4-8FEFA906D335}" type="presParOf" srcId="{9B6FA152-2C35-48F9-8A33-26B32C6E269D}" destId="{BF5E2B94-6AED-4E72-B4CA-8E013C778F86}" srcOrd="1" destOrd="0" presId="urn:microsoft.com/office/officeart/2005/8/layout/vList3"/>
    <dgm:cxn modelId="{DC00212E-20C8-40BF-88FA-635DE82F721B}" type="presParOf" srcId="{C12653F3-6D39-49B7-A6E4-F1434BE3AB12}" destId="{83885762-8DCB-447E-B828-E3F807CC48AE}" srcOrd="1" destOrd="0" presId="urn:microsoft.com/office/officeart/2005/8/layout/vList3"/>
    <dgm:cxn modelId="{13360CAA-9BF1-4CCF-8EB9-9102997226EE}" type="presParOf" srcId="{C12653F3-6D39-49B7-A6E4-F1434BE3AB12}" destId="{F7472E93-6FA7-48F7-9025-3365DFC34B23}" srcOrd="2" destOrd="0" presId="urn:microsoft.com/office/officeart/2005/8/layout/vList3"/>
    <dgm:cxn modelId="{554C5D9F-78F0-435E-8071-FFFADC2EEBB9}" type="presParOf" srcId="{F7472E93-6FA7-48F7-9025-3365DFC34B23}" destId="{51324F31-855C-4C19-8331-C5CDF92AA7D9}" srcOrd="0" destOrd="0" presId="urn:microsoft.com/office/officeart/2005/8/layout/vList3"/>
    <dgm:cxn modelId="{880E2B68-9928-4943-83AF-243F0B12F23E}" type="presParOf" srcId="{F7472E93-6FA7-48F7-9025-3365DFC34B23}" destId="{8F50950A-B912-4647-837C-4DC0CAFBA567}" srcOrd="1" destOrd="0" presId="urn:microsoft.com/office/officeart/2005/8/layout/vList3"/>
    <dgm:cxn modelId="{64260766-B20C-4AF6-BCC4-B844E8649665}" type="presParOf" srcId="{C12653F3-6D39-49B7-A6E4-F1434BE3AB12}" destId="{FC0FC373-9775-4938-95C0-C8FD558A566B}" srcOrd="3" destOrd="0" presId="urn:microsoft.com/office/officeart/2005/8/layout/vList3"/>
    <dgm:cxn modelId="{512F808A-2ED8-4D48-8AC3-AF63744B3C51}" type="presParOf" srcId="{C12653F3-6D39-49B7-A6E4-F1434BE3AB12}" destId="{F8B0F754-7401-45EF-9FAA-FBBBAB817138}" srcOrd="4" destOrd="0" presId="urn:microsoft.com/office/officeart/2005/8/layout/vList3"/>
    <dgm:cxn modelId="{4C498413-D3E6-49CB-9F9B-CB127AD8E8A3}" type="presParOf" srcId="{F8B0F754-7401-45EF-9FAA-FBBBAB817138}" destId="{D1A2BDAD-BA07-42F2-B970-48691B023805}" srcOrd="0" destOrd="0" presId="urn:microsoft.com/office/officeart/2005/8/layout/vList3"/>
    <dgm:cxn modelId="{CCE99BCB-F4E6-4637-93A3-72E4D2A6A906}" type="presParOf" srcId="{F8B0F754-7401-45EF-9FAA-FBBBAB817138}" destId="{DEC5AA65-0DD5-47F9-88F5-7FF9B5D73E37}"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The Power of Real-time News</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14553" custLinFactNeighborY="-1212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1B0830-C3E8-4282-AFD8-E08680A7C1B0}" type="doc">
      <dgm:prSet loTypeId="urn:microsoft.com/office/officeart/2005/8/layout/vList5" loCatId="list" qsTypeId="urn:microsoft.com/office/officeart/2005/8/quickstyle/simple5" qsCatId="simple" csTypeId="urn:microsoft.com/office/officeart/2005/8/colors/accent5_2" csCatId="accent5" phldr="1"/>
      <dgm:spPr/>
      <dgm:t>
        <a:bodyPr/>
        <a:lstStyle/>
        <a:p>
          <a:endParaRPr lang="en-US"/>
        </a:p>
      </dgm:t>
    </dgm:pt>
    <dgm:pt modelId="{48F8B64B-0D1A-4A2B-8616-D47097ED1CF0}">
      <dgm:prSet custT="1"/>
      <dgm:spPr/>
      <dgm:t>
        <a:bodyPr/>
        <a:lstStyle/>
        <a:p>
          <a:r>
            <a:rPr lang="en-US" sz="1400" b="0" i="0" dirty="0" smtClean="0">
              <a:latin typeface="Cambria" panose="02040503050406030204" pitchFamily="18" charset="0"/>
              <a:ea typeface="Cambria" panose="02040503050406030204" pitchFamily="18" charset="0"/>
            </a:rPr>
            <a:t>Real-time news empowers users to make informed decisions and react swiftly to unfolding events.</a:t>
          </a:r>
          <a:endParaRPr lang="en-US" sz="1400" dirty="0">
            <a:latin typeface="Cambria" panose="02040503050406030204" pitchFamily="18" charset="0"/>
            <a:ea typeface="Cambria" panose="02040503050406030204" pitchFamily="18" charset="0"/>
          </a:endParaRPr>
        </a:p>
      </dgm:t>
    </dgm:pt>
    <dgm:pt modelId="{12AADE08-617C-4CE2-8607-E49068E851BA}" type="parTrans" cxnId="{7DD943E3-7B5A-4468-A29B-E12E64414B52}">
      <dgm:prSet/>
      <dgm:spPr/>
      <dgm:t>
        <a:bodyPr/>
        <a:lstStyle/>
        <a:p>
          <a:endParaRPr lang="en-US" sz="1500"/>
        </a:p>
      </dgm:t>
    </dgm:pt>
    <dgm:pt modelId="{5D8E3F6D-DA6B-4902-A5BB-5A8A1CEF95F0}" type="sibTrans" cxnId="{7DD943E3-7B5A-4468-A29B-E12E64414B52}">
      <dgm:prSet/>
      <dgm:spPr/>
      <dgm:t>
        <a:bodyPr/>
        <a:lstStyle/>
        <a:p>
          <a:endParaRPr lang="en-US" sz="1500"/>
        </a:p>
      </dgm:t>
    </dgm:pt>
    <dgm:pt modelId="{C2E0D8ED-760D-4766-AF75-D2C2B24F524E}">
      <dgm:prSet custT="1"/>
      <dgm:spPr/>
      <dgm:t>
        <a:bodyPr/>
        <a:lstStyle/>
        <a:p>
          <a:r>
            <a:rPr lang="en-US" sz="1400" b="0" i="0" dirty="0" smtClean="0">
              <a:latin typeface="Cambria" panose="02040503050406030204" pitchFamily="18" charset="0"/>
              <a:ea typeface="Cambria" panose="02040503050406030204" pitchFamily="18" charset="0"/>
            </a:rPr>
            <a:t>The system delves into the behind-the-scenes process of news aggregation through API integration.</a:t>
          </a:r>
          <a:endParaRPr lang="en-US" sz="1400" dirty="0">
            <a:latin typeface="Cambria" panose="02040503050406030204" pitchFamily="18" charset="0"/>
            <a:ea typeface="Cambria" panose="02040503050406030204" pitchFamily="18" charset="0"/>
          </a:endParaRPr>
        </a:p>
      </dgm:t>
    </dgm:pt>
    <dgm:pt modelId="{5897BC89-70A4-4CE9-9140-190FC50B045B}" type="parTrans" cxnId="{72C5C348-30B1-4E20-97CF-EF8B220D5A2D}">
      <dgm:prSet/>
      <dgm:spPr/>
      <dgm:t>
        <a:bodyPr/>
        <a:lstStyle/>
        <a:p>
          <a:endParaRPr lang="en-US" sz="1500"/>
        </a:p>
      </dgm:t>
    </dgm:pt>
    <dgm:pt modelId="{EA67C779-5535-45AE-8B55-8AAEEB649146}" type="sibTrans" cxnId="{72C5C348-30B1-4E20-97CF-EF8B220D5A2D}">
      <dgm:prSet/>
      <dgm:spPr/>
      <dgm:t>
        <a:bodyPr/>
        <a:lstStyle/>
        <a:p>
          <a:endParaRPr lang="en-US" sz="1500"/>
        </a:p>
      </dgm:t>
    </dgm:pt>
    <dgm:pt modelId="{BD7EC2D0-C0A2-4142-86F5-274850D2BE3D}">
      <dgm:prSet custT="1"/>
      <dgm:spPr/>
      <dgm:t>
        <a:bodyPr/>
        <a:lstStyle/>
        <a:p>
          <a:r>
            <a:rPr lang="en-US" sz="1400" b="0" i="0" dirty="0" smtClean="0">
              <a:latin typeface="Cambria" panose="02040503050406030204" pitchFamily="18" charset="0"/>
              <a:ea typeface="Cambria" panose="02040503050406030204" pitchFamily="18" charset="0"/>
            </a:rPr>
            <a:t>Its dynamic API technology enables us to provide up-to-the-minute news from diverse sources across the globe.</a:t>
          </a:r>
          <a:endParaRPr lang="en-US" sz="1400" dirty="0">
            <a:latin typeface="Cambria" panose="02040503050406030204" pitchFamily="18" charset="0"/>
            <a:ea typeface="Cambria" panose="02040503050406030204" pitchFamily="18" charset="0"/>
          </a:endParaRPr>
        </a:p>
      </dgm:t>
    </dgm:pt>
    <dgm:pt modelId="{063054FF-9A62-48B3-8E12-722AE8177B94}" type="parTrans" cxnId="{5E434272-009A-49EE-8778-285BA30E7845}">
      <dgm:prSet/>
      <dgm:spPr/>
      <dgm:t>
        <a:bodyPr/>
        <a:lstStyle/>
        <a:p>
          <a:endParaRPr lang="en-US" sz="1500"/>
        </a:p>
      </dgm:t>
    </dgm:pt>
    <dgm:pt modelId="{AD7CECF9-59CA-4FF4-8466-06A7614C6C59}" type="sibTrans" cxnId="{5E434272-009A-49EE-8778-285BA30E7845}">
      <dgm:prSet/>
      <dgm:spPr/>
      <dgm:t>
        <a:bodyPr/>
        <a:lstStyle/>
        <a:p>
          <a:endParaRPr lang="en-US" sz="1500"/>
        </a:p>
      </dgm:t>
    </dgm:pt>
    <dgm:pt modelId="{058B49A7-010B-47CC-93B9-03BECE5938BC}">
      <dgm:prSet custT="1"/>
      <dgm:spPr/>
      <dgm:t>
        <a:bodyPr/>
        <a:lstStyle/>
        <a:p>
          <a:r>
            <a:rPr lang="en-US" sz="1400" b="0" i="0" dirty="0" smtClean="0">
              <a:latin typeface="Cambria" panose="02040503050406030204" pitchFamily="18" charset="0"/>
              <a:ea typeface="Cambria" panose="02040503050406030204" pitchFamily="18" charset="0"/>
            </a:rPr>
            <a:t>Real-time news transcends geographical boundaries, giving users access to events from around the world.</a:t>
          </a:r>
          <a:endParaRPr lang="en-US" sz="1400" dirty="0">
            <a:latin typeface="Cambria" panose="02040503050406030204" pitchFamily="18" charset="0"/>
            <a:ea typeface="Cambria" panose="02040503050406030204" pitchFamily="18" charset="0"/>
          </a:endParaRPr>
        </a:p>
      </dgm:t>
    </dgm:pt>
    <dgm:pt modelId="{C73E4576-9512-473B-8758-B5CF102EF500}" type="parTrans" cxnId="{1C4811CB-E511-4E58-B03B-38DB760896B3}">
      <dgm:prSet/>
      <dgm:spPr/>
      <dgm:t>
        <a:bodyPr/>
        <a:lstStyle/>
        <a:p>
          <a:endParaRPr lang="en-US" sz="1500"/>
        </a:p>
      </dgm:t>
    </dgm:pt>
    <dgm:pt modelId="{7D53281F-3732-4AE6-A9C6-B0A2CCB57D92}" type="sibTrans" cxnId="{1C4811CB-E511-4E58-B03B-38DB760896B3}">
      <dgm:prSet/>
      <dgm:spPr/>
      <dgm:t>
        <a:bodyPr/>
        <a:lstStyle/>
        <a:p>
          <a:endParaRPr lang="en-US" sz="1500"/>
        </a:p>
      </dgm:t>
    </dgm:pt>
    <dgm:pt modelId="{28291434-52E7-4F6E-B588-8866D9618239}">
      <dgm:prSet custT="1"/>
      <dgm:spPr/>
      <dgm:t>
        <a:bodyPr/>
        <a:lstStyle/>
        <a:p>
          <a:r>
            <a:rPr lang="en-US" sz="1400" b="0" i="0" dirty="0" smtClean="0">
              <a:latin typeface="Cambria" panose="02040503050406030204" pitchFamily="18" charset="0"/>
              <a:ea typeface="Cambria" panose="02040503050406030204" pitchFamily="18" charset="0"/>
            </a:rPr>
            <a:t>During emergencies, real-time news becomes indispensable for disseminating critical information to the public, coordinating relief efforts, and keeping communities safe and informed.</a:t>
          </a:r>
          <a:endParaRPr lang="en-US" sz="1400" dirty="0">
            <a:latin typeface="Cambria" panose="02040503050406030204" pitchFamily="18" charset="0"/>
            <a:ea typeface="Cambria" panose="02040503050406030204" pitchFamily="18" charset="0"/>
          </a:endParaRPr>
        </a:p>
      </dgm:t>
    </dgm:pt>
    <dgm:pt modelId="{A8FA5D31-1636-483D-A3BA-27039A61A212}" type="parTrans" cxnId="{1BE63AF8-395E-4B7D-84E5-F280DB9FC7C5}">
      <dgm:prSet/>
      <dgm:spPr/>
      <dgm:t>
        <a:bodyPr/>
        <a:lstStyle/>
        <a:p>
          <a:endParaRPr lang="en-US" sz="1500"/>
        </a:p>
      </dgm:t>
    </dgm:pt>
    <dgm:pt modelId="{68FAF409-0008-4709-9356-12967EF4C375}" type="sibTrans" cxnId="{1BE63AF8-395E-4B7D-84E5-F280DB9FC7C5}">
      <dgm:prSet/>
      <dgm:spPr/>
      <dgm:t>
        <a:bodyPr/>
        <a:lstStyle/>
        <a:p>
          <a:endParaRPr lang="en-US" sz="1500"/>
        </a:p>
      </dgm:t>
    </dgm:pt>
    <dgm:pt modelId="{9EE944AF-381C-49C4-B7C4-243D04BE5184}" type="pres">
      <dgm:prSet presAssocID="{A31B0830-C3E8-4282-AFD8-E08680A7C1B0}" presName="Name0" presStyleCnt="0">
        <dgm:presLayoutVars>
          <dgm:dir/>
          <dgm:animLvl val="lvl"/>
          <dgm:resizeHandles val="exact"/>
        </dgm:presLayoutVars>
      </dgm:prSet>
      <dgm:spPr/>
      <dgm:t>
        <a:bodyPr/>
        <a:lstStyle/>
        <a:p>
          <a:endParaRPr lang="en-US"/>
        </a:p>
      </dgm:t>
    </dgm:pt>
    <dgm:pt modelId="{C94874D5-B087-47FE-81F9-2589AE710819}" type="pres">
      <dgm:prSet presAssocID="{48F8B64B-0D1A-4A2B-8616-D47097ED1CF0}" presName="linNode" presStyleCnt="0"/>
      <dgm:spPr/>
      <dgm:t>
        <a:bodyPr/>
        <a:lstStyle/>
        <a:p>
          <a:endParaRPr lang="en-US"/>
        </a:p>
      </dgm:t>
    </dgm:pt>
    <dgm:pt modelId="{8CB3D187-D88F-4776-B1C8-6444E483270D}" type="pres">
      <dgm:prSet presAssocID="{48F8B64B-0D1A-4A2B-8616-D47097ED1CF0}" presName="parentText" presStyleLbl="node1" presStyleIdx="0" presStyleCnt="5" custScaleX="191501" custLinFactNeighborY="-1179">
        <dgm:presLayoutVars>
          <dgm:chMax val="1"/>
          <dgm:bulletEnabled val="1"/>
        </dgm:presLayoutVars>
      </dgm:prSet>
      <dgm:spPr/>
      <dgm:t>
        <a:bodyPr/>
        <a:lstStyle/>
        <a:p>
          <a:endParaRPr lang="en-US"/>
        </a:p>
      </dgm:t>
    </dgm:pt>
    <dgm:pt modelId="{9C863708-4F24-4F87-A4F6-CDF7E4679C5B}" type="pres">
      <dgm:prSet presAssocID="{5D8E3F6D-DA6B-4902-A5BB-5A8A1CEF95F0}" presName="sp" presStyleCnt="0"/>
      <dgm:spPr/>
      <dgm:t>
        <a:bodyPr/>
        <a:lstStyle/>
        <a:p>
          <a:endParaRPr lang="en-US"/>
        </a:p>
      </dgm:t>
    </dgm:pt>
    <dgm:pt modelId="{C56C398F-87BE-41C8-B707-41B55DBFDE10}" type="pres">
      <dgm:prSet presAssocID="{C2E0D8ED-760D-4766-AF75-D2C2B24F524E}" presName="linNode" presStyleCnt="0"/>
      <dgm:spPr/>
      <dgm:t>
        <a:bodyPr/>
        <a:lstStyle/>
        <a:p>
          <a:endParaRPr lang="en-US"/>
        </a:p>
      </dgm:t>
    </dgm:pt>
    <dgm:pt modelId="{14B9CFFA-9805-43E3-A053-3EAEFE6684F1}" type="pres">
      <dgm:prSet presAssocID="{C2E0D8ED-760D-4766-AF75-D2C2B24F524E}" presName="parentText" presStyleLbl="node1" presStyleIdx="1" presStyleCnt="5" custScaleX="191501">
        <dgm:presLayoutVars>
          <dgm:chMax val="1"/>
          <dgm:bulletEnabled val="1"/>
        </dgm:presLayoutVars>
      </dgm:prSet>
      <dgm:spPr/>
      <dgm:t>
        <a:bodyPr/>
        <a:lstStyle/>
        <a:p>
          <a:endParaRPr lang="en-US"/>
        </a:p>
      </dgm:t>
    </dgm:pt>
    <dgm:pt modelId="{24CE92A2-78F7-47C9-A16D-8A34712A6E8E}" type="pres">
      <dgm:prSet presAssocID="{EA67C779-5535-45AE-8B55-8AAEEB649146}" presName="sp" presStyleCnt="0"/>
      <dgm:spPr/>
      <dgm:t>
        <a:bodyPr/>
        <a:lstStyle/>
        <a:p>
          <a:endParaRPr lang="en-US"/>
        </a:p>
      </dgm:t>
    </dgm:pt>
    <dgm:pt modelId="{0DDC63BB-D1F9-425A-8024-813F97498328}" type="pres">
      <dgm:prSet presAssocID="{BD7EC2D0-C0A2-4142-86F5-274850D2BE3D}" presName="linNode" presStyleCnt="0"/>
      <dgm:spPr/>
      <dgm:t>
        <a:bodyPr/>
        <a:lstStyle/>
        <a:p>
          <a:endParaRPr lang="en-US"/>
        </a:p>
      </dgm:t>
    </dgm:pt>
    <dgm:pt modelId="{C649D203-04B4-4E96-BFB8-D8582D1626C7}" type="pres">
      <dgm:prSet presAssocID="{BD7EC2D0-C0A2-4142-86F5-274850D2BE3D}" presName="parentText" presStyleLbl="node1" presStyleIdx="2" presStyleCnt="5" custScaleX="191501">
        <dgm:presLayoutVars>
          <dgm:chMax val="1"/>
          <dgm:bulletEnabled val="1"/>
        </dgm:presLayoutVars>
      </dgm:prSet>
      <dgm:spPr/>
      <dgm:t>
        <a:bodyPr/>
        <a:lstStyle/>
        <a:p>
          <a:endParaRPr lang="en-US"/>
        </a:p>
      </dgm:t>
    </dgm:pt>
    <dgm:pt modelId="{C687C90F-FC39-46CE-8388-03415F870C67}" type="pres">
      <dgm:prSet presAssocID="{AD7CECF9-59CA-4FF4-8466-06A7614C6C59}" presName="sp" presStyleCnt="0"/>
      <dgm:spPr/>
      <dgm:t>
        <a:bodyPr/>
        <a:lstStyle/>
        <a:p>
          <a:endParaRPr lang="en-US"/>
        </a:p>
      </dgm:t>
    </dgm:pt>
    <dgm:pt modelId="{3AE89144-9765-41BE-B4CD-AEF11E6C33F0}" type="pres">
      <dgm:prSet presAssocID="{058B49A7-010B-47CC-93B9-03BECE5938BC}" presName="linNode" presStyleCnt="0"/>
      <dgm:spPr/>
      <dgm:t>
        <a:bodyPr/>
        <a:lstStyle/>
        <a:p>
          <a:endParaRPr lang="en-US"/>
        </a:p>
      </dgm:t>
    </dgm:pt>
    <dgm:pt modelId="{AABE50A5-D25F-4A00-8D1A-C67D4F0AE199}" type="pres">
      <dgm:prSet presAssocID="{058B49A7-010B-47CC-93B9-03BECE5938BC}" presName="parentText" presStyleLbl="node1" presStyleIdx="3" presStyleCnt="5" custScaleX="191501">
        <dgm:presLayoutVars>
          <dgm:chMax val="1"/>
          <dgm:bulletEnabled val="1"/>
        </dgm:presLayoutVars>
      </dgm:prSet>
      <dgm:spPr/>
      <dgm:t>
        <a:bodyPr/>
        <a:lstStyle/>
        <a:p>
          <a:endParaRPr lang="en-US"/>
        </a:p>
      </dgm:t>
    </dgm:pt>
    <dgm:pt modelId="{F1825B80-22EB-4FA6-B74E-4E193122AC02}" type="pres">
      <dgm:prSet presAssocID="{7D53281F-3732-4AE6-A9C6-B0A2CCB57D92}" presName="sp" presStyleCnt="0"/>
      <dgm:spPr/>
      <dgm:t>
        <a:bodyPr/>
        <a:lstStyle/>
        <a:p>
          <a:endParaRPr lang="en-US"/>
        </a:p>
      </dgm:t>
    </dgm:pt>
    <dgm:pt modelId="{6BC17440-001C-4D07-BC8D-276E40006914}" type="pres">
      <dgm:prSet presAssocID="{28291434-52E7-4F6E-B588-8866D9618239}" presName="linNode" presStyleCnt="0"/>
      <dgm:spPr/>
      <dgm:t>
        <a:bodyPr/>
        <a:lstStyle/>
        <a:p>
          <a:endParaRPr lang="en-US"/>
        </a:p>
      </dgm:t>
    </dgm:pt>
    <dgm:pt modelId="{E6D84D1F-071E-47BE-A7E7-C3D64D4D4D66}" type="pres">
      <dgm:prSet presAssocID="{28291434-52E7-4F6E-B588-8866D9618239}" presName="parentText" presStyleLbl="node1" presStyleIdx="4" presStyleCnt="5" custScaleX="191501">
        <dgm:presLayoutVars>
          <dgm:chMax val="1"/>
          <dgm:bulletEnabled val="1"/>
        </dgm:presLayoutVars>
      </dgm:prSet>
      <dgm:spPr/>
      <dgm:t>
        <a:bodyPr/>
        <a:lstStyle/>
        <a:p>
          <a:endParaRPr lang="en-US"/>
        </a:p>
      </dgm:t>
    </dgm:pt>
  </dgm:ptLst>
  <dgm:cxnLst>
    <dgm:cxn modelId="{7DD943E3-7B5A-4468-A29B-E12E64414B52}" srcId="{A31B0830-C3E8-4282-AFD8-E08680A7C1B0}" destId="{48F8B64B-0D1A-4A2B-8616-D47097ED1CF0}" srcOrd="0" destOrd="0" parTransId="{12AADE08-617C-4CE2-8607-E49068E851BA}" sibTransId="{5D8E3F6D-DA6B-4902-A5BB-5A8A1CEF95F0}"/>
    <dgm:cxn modelId="{B1B98B12-42A1-478C-BF93-26C0353CDE79}" type="presOf" srcId="{C2E0D8ED-760D-4766-AF75-D2C2B24F524E}" destId="{14B9CFFA-9805-43E3-A053-3EAEFE6684F1}" srcOrd="0" destOrd="0" presId="urn:microsoft.com/office/officeart/2005/8/layout/vList5"/>
    <dgm:cxn modelId="{29EE0F41-317E-4E71-A9B7-A432E28B457E}" type="presOf" srcId="{48F8B64B-0D1A-4A2B-8616-D47097ED1CF0}" destId="{8CB3D187-D88F-4776-B1C8-6444E483270D}" srcOrd="0" destOrd="0" presId="urn:microsoft.com/office/officeart/2005/8/layout/vList5"/>
    <dgm:cxn modelId="{5E434272-009A-49EE-8778-285BA30E7845}" srcId="{A31B0830-C3E8-4282-AFD8-E08680A7C1B0}" destId="{BD7EC2D0-C0A2-4142-86F5-274850D2BE3D}" srcOrd="2" destOrd="0" parTransId="{063054FF-9A62-48B3-8E12-722AE8177B94}" sibTransId="{AD7CECF9-59CA-4FF4-8466-06A7614C6C59}"/>
    <dgm:cxn modelId="{C0510248-9799-48A5-929C-E952B2F6CAEC}" type="presOf" srcId="{BD7EC2D0-C0A2-4142-86F5-274850D2BE3D}" destId="{C649D203-04B4-4E96-BFB8-D8582D1626C7}" srcOrd="0" destOrd="0" presId="urn:microsoft.com/office/officeart/2005/8/layout/vList5"/>
    <dgm:cxn modelId="{1C4811CB-E511-4E58-B03B-38DB760896B3}" srcId="{A31B0830-C3E8-4282-AFD8-E08680A7C1B0}" destId="{058B49A7-010B-47CC-93B9-03BECE5938BC}" srcOrd="3" destOrd="0" parTransId="{C73E4576-9512-473B-8758-B5CF102EF500}" sibTransId="{7D53281F-3732-4AE6-A9C6-B0A2CCB57D92}"/>
    <dgm:cxn modelId="{1BE63AF8-395E-4B7D-84E5-F280DB9FC7C5}" srcId="{A31B0830-C3E8-4282-AFD8-E08680A7C1B0}" destId="{28291434-52E7-4F6E-B588-8866D9618239}" srcOrd="4" destOrd="0" parTransId="{A8FA5D31-1636-483D-A3BA-27039A61A212}" sibTransId="{68FAF409-0008-4709-9356-12967EF4C375}"/>
    <dgm:cxn modelId="{6BE43D83-A340-4173-A3E3-396EA9B79758}" type="presOf" srcId="{058B49A7-010B-47CC-93B9-03BECE5938BC}" destId="{AABE50A5-D25F-4A00-8D1A-C67D4F0AE199}" srcOrd="0" destOrd="0" presId="urn:microsoft.com/office/officeart/2005/8/layout/vList5"/>
    <dgm:cxn modelId="{A673F129-9207-4D36-A94A-9F50F7B7859C}" type="presOf" srcId="{28291434-52E7-4F6E-B588-8866D9618239}" destId="{E6D84D1F-071E-47BE-A7E7-C3D64D4D4D66}" srcOrd="0" destOrd="0" presId="urn:microsoft.com/office/officeart/2005/8/layout/vList5"/>
    <dgm:cxn modelId="{678941AF-253B-4128-9D34-ED409C0BF5F2}" type="presOf" srcId="{A31B0830-C3E8-4282-AFD8-E08680A7C1B0}" destId="{9EE944AF-381C-49C4-B7C4-243D04BE5184}" srcOrd="0" destOrd="0" presId="urn:microsoft.com/office/officeart/2005/8/layout/vList5"/>
    <dgm:cxn modelId="{72C5C348-30B1-4E20-97CF-EF8B220D5A2D}" srcId="{A31B0830-C3E8-4282-AFD8-E08680A7C1B0}" destId="{C2E0D8ED-760D-4766-AF75-D2C2B24F524E}" srcOrd="1" destOrd="0" parTransId="{5897BC89-70A4-4CE9-9140-190FC50B045B}" sibTransId="{EA67C779-5535-45AE-8B55-8AAEEB649146}"/>
    <dgm:cxn modelId="{7F34BB0F-DCEF-4BEC-9AFA-43A813C802F2}" type="presParOf" srcId="{9EE944AF-381C-49C4-B7C4-243D04BE5184}" destId="{C94874D5-B087-47FE-81F9-2589AE710819}" srcOrd="0" destOrd="0" presId="urn:microsoft.com/office/officeart/2005/8/layout/vList5"/>
    <dgm:cxn modelId="{E77536B2-3060-4B58-9379-78D19AC97918}" type="presParOf" srcId="{C94874D5-B087-47FE-81F9-2589AE710819}" destId="{8CB3D187-D88F-4776-B1C8-6444E483270D}" srcOrd="0" destOrd="0" presId="urn:microsoft.com/office/officeart/2005/8/layout/vList5"/>
    <dgm:cxn modelId="{9FD84CE3-CB4C-4519-9046-9AA87E8B0408}" type="presParOf" srcId="{9EE944AF-381C-49C4-B7C4-243D04BE5184}" destId="{9C863708-4F24-4F87-A4F6-CDF7E4679C5B}" srcOrd="1" destOrd="0" presId="urn:microsoft.com/office/officeart/2005/8/layout/vList5"/>
    <dgm:cxn modelId="{1904875F-B400-4069-B749-63671AC13795}" type="presParOf" srcId="{9EE944AF-381C-49C4-B7C4-243D04BE5184}" destId="{C56C398F-87BE-41C8-B707-41B55DBFDE10}" srcOrd="2" destOrd="0" presId="urn:microsoft.com/office/officeart/2005/8/layout/vList5"/>
    <dgm:cxn modelId="{E25BB2C2-B1D7-457D-B29E-4E53CF9726A2}" type="presParOf" srcId="{C56C398F-87BE-41C8-B707-41B55DBFDE10}" destId="{14B9CFFA-9805-43E3-A053-3EAEFE6684F1}" srcOrd="0" destOrd="0" presId="urn:microsoft.com/office/officeart/2005/8/layout/vList5"/>
    <dgm:cxn modelId="{E8FCEC29-6245-4B16-91DB-0D199C495E94}" type="presParOf" srcId="{9EE944AF-381C-49C4-B7C4-243D04BE5184}" destId="{24CE92A2-78F7-47C9-A16D-8A34712A6E8E}" srcOrd="3" destOrd="0" presId="urn:microsoft.com/office/officeart/2005/8/layout/vList5"/>
    <dgm:cxn modelId="{1C67840F-46B9-4429-ACAC-9EA56010846B}" type="presParOf" srcId="{9EE944AF-381C-49C4-B7C4-243D04BE5184}" destId="{0DDC63BB-D1F9-425A-8024-813F97498328}" srcOrd="4" destOrd="0" presId="urn:microsoft.com/office/officeart/2005/8/layout/vList5"/>
    <dgm:cxn modelId="{E8547215-EF41-444A-9C61-6EB185DC5F83}" type="presParOf" srcId="{0DDC63BB-D1F9-425A-8024-813F97498328}" destId="{C649D203-04B4-4E96-BFB8-D8582D1626C7}" srcOrd="0" destOrd="0" presId="urn:microsoft.com/office/officeart/2005/8/layout/vList5"/>
    <dgm:cxn modelId="{27B80A79-AA58-41FA-8967-85537B38B92E}" type="presParOf" srcId="{9EE944AF-381C-49C4-B7C4-243D04BE5184}" destId="{C687C90F-FC39-46CE-8388-03415F870C67}" srcOrd="5" destOrd="0" presId="urn:microsoft.com/office/officeart/2005/8/layout/vList5"/>
    <dgm:cxn modelId="{1AE17224-9754-4A68-972C-519CB798EE2E}" type="presParOf" srcId="{9EE944AF-381C-49C4-B7C4-243D04BE5184}" destId="{3AE89144-9765-41BE-B4CD-AEF11E6C33F0}" srcOrd="6" destOrd="0" presId="urn:microsoft.com/office/officeart/2005/8/layout/vList5"/>
    <dgm:cxn modelId="{B60F04F1-41AE-4828-BB57-DB736D5A1186}" type="presParOf" srcId="{3AE89144-9765-41BE-B4CD-AEF11E6C33F0}" destId="{AABE50A5-D25F-4A00-8D1A-C67D4F0AE199}" srcOrd="0" destOrd="0" presId="urn:microsoft.com/office/officeart/2005/8/layout/vList5"/>
    <dgm:cxn modelId="{FCA14362-FA4E-4698-956F-9CCDC16C9713}" type="presParOf" srcId="{9EE944AF-381C-49C4-B7C4-243D04BE5184}" destId="{F1825B80-22EB-4FA6-B74E-4E193122AC02}" srcOrd="7" destOrd="0" presId="urn:microsoft.com/office/officeart/2005/8/layout/vList5"/>
    <dgm:cxn modelId="{B17C54EA-FBA3-4060-AD9F-00F046CDCC50}" type="presParOf" srcId="{9EE944AF-381C-49C4-B7C4-243D04BE5184}" destId="{6BC17440-001C-4D07-BC8D-276E40006914}" srcOrd="8" destOrd="0" presId="urn:microsoft.com/office/officeart/2005/8/layout/vList5"/>
    <dgm:cxn modelId="{D43B0197-FBE4-43AA-8996-246D5AA89859}" type="presParOf" srcId="{6BC17440-001C-4D07-BC8D-276E40006914}" destId="{E6D84D1F-071E-47BE-A7E7-C3D64D4D4D66}" srcOrd="0"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User Experience and Interface</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14553" custLinFactNeighborY="-1212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1B0830-C3E8-4282-AFD8-E08680A7C1B0}" type="doc">
      <dgm:prSet loTypeId="urn:microsoft.com/office/officeart/2005/8/layout/vList5" loCatId="list" qsTypeId="urn:microsoft.com/office/officeart/2005/8/quickstyle/simple5" qsCatId="simple" csTypeId="urn:microsoft.com/office/officeart/2005/8/colors/accent5_2" csCatId="accent5" phldr="1"/>
      <dgm:spPr/>
      <dgm:t>
        <a:bodyPr/>
        <a:lstStyle/>
        <a:p>
          <a:endParaRPr lang="en-US"/>
        </a:p>
      </dgm:t>
    </dgm:pt>
    <dgm:pt modelId="{48F8B64B-0D1A-4A2B-8616-D47097ED1CF0}">
      <dgm:prSet custT="1"/>
      <dgm:spPr/>
      <dgm:t>
        <a:bodyPr/>
        <a:lstStyle/>
        <a:p>
          <a:r>
            <a:rPr lang="en-US" sz="1400" b="0" i="0" dirty="0" smtClean="0">
              <a:latin typeface="Cambria" panose="02040503050406030204" pitchFamily="18" charset="0"/>
              <a:ea typeface="Cambria" panose="02040503050406030204" pitchFamily="18" charset="0"/>
            </a:rPr>
            <a:t>The app organizes news content in a logical and structured manner, making it easy for users to explore different categories and topics.</a:t>
          </a:r>
          <a:endParaRPr lang="en-US" sz="1400" dirty="0">
            <a:latin typeface="Cambria" panose="02040503050406030204" pitchFamily="18" charset="0"/>
            <a:ea typeface="Cambria" panose="02040503050406030204" pitchFamily="18" charset="0"/>
          </a:endParaRPr>
        </a:p>
      </dgm:t>
    </dgm:pt>
    <dgm:pt modelId="{12AADE08-617C-4CE2-8607-E49068E851BA}" type="parTrans" cxnId="{7DD943E3-7B5A-4468-A29B-E12E64414B52}">
      <dgm:prSet/>
      <dgm:spPr/>
      <dgm:t>
        <a:bodyPr/>
        <a:lstStyle/>
        <a:p>
          <a:endParaRPr lang="en-US" sz="1500"/>
        </a:p>
      </dgm:t>
    </dgm:pt>
    <dgm:pt modelId="{5D8E3F6D-DA6B-4902-A5BB-5A8A1CEF95F0}" type="sibTrans" cxnId="{7DD943E3-7B5A-4468-A29B-E12E64414B52}">
      <dgm:prSet/>
      <dgm:spPr/>
      <dgm:t>
        <a:bodyPr/>
        <a:lstStyle/>
        <a:p>
          <a:endParaRPr lang="en-US" sz="1500"/>
        </a:p>
      </dgm:t>
    </dgm:pt>
    <dgm:pt modelId="{C2E0D8ED-760D-4766-AF75-D2C2B24F524E}">
      <dgm:prSet custT="1"/>
      <dgm:spPr/>
      <dgm:t>
        <a:bodyPr/>
        <a:lstStyle/>
        <a:p>
          <a:r>
            <a:rPr lang="en-US" sz="1400" b="0" i="0" dirty="0" smtClean="0">
              <a:latin typeface="Cambria" panose="02040503050406030204" pitchFamily="18" charset="0"/>
              <a:ea typeface="Cambria" panose="02040503050406030204" pitchFamily="18" charset="0"/>
            </a:rPr>
            <a:t>Global Wire caters to individual preferences by offering personalized news feeds. Users can customize their content based on their interests, ensuring a tailored news experience.</a:t>
          </a:r>
          <a:endParaRPr lang="en-US" sz="1400" dirty="0">
            <a:latin typeface="Cambria" panose="02040503050406030204" pitchFamily="18" charset="0"/>
            <a:ea typeface="Cambria" panose="02040503050406030204" pitchFamily="18" charset="0"/>
          </a:endParaRPr>
        </a:p>
      </dgm:t>
    </dgm:pt>
    <dgm:pt modelId="{5897BC89-70A4-4CE9-9140-190FC50B045B}" type="parTrans" cxnId="{72C5C348-30B1-4E20-97CF-EF8B220D5A2D}">
      <dgm:prSet/>
      <dgm:spPr/>
      <dgm:t>
        <a:bodyPr/>
        <a:lstStyle/>
        <a:p>
          <a:endParaRPr lang="en-US" sz="1500"/>
        </a:p>
      </dgm:t>
    </dgm:pt>
    <dgm:pt modelId="{EA67C779-5535-45AE-8B55-8AAEEB649146}" type="sibTrans" cxnId="{72C5C348-30B1-4E20-97CF-EF8B220D5A2D}">
      <dgm:prSet/>
      <dgm:spPr/>
      <dgm:t>
        <a:bodyPr/>
        <a:lstStyle/>
        <a:p>
          <a:endParaRPr lang="en-US" sz="1500"/>
        </a:p>
      </dgm:t>
    </dgm:pt>
    <dgm:pt modelId="{BD7EC2D0-C0A2-4142-86F5-274850D2BE3D}">
      <dgm:prSet custT="1"/>
      <dgm:spPr/>
      <dgm:t>
        <a:bodyPr/>
        <a:lstStyle/>
        <a:p>
          <a:r>
            <a:rPr lang="en-US" sz="1400" b="0" i="0" dirty="0" smtClean="0">
              <a:latin typeface="Cambria" panose="02040503050406030204" pitchFamily="18" charset="0"/>
              <a:ea typeface="Cambria" panose="02040503050406030204" pitchFamily="18" charset="0"/>
            </a:rPr>
            <a:t>Global Wire prioritizes a smooth reading experience, optimizing article layout and font size for readability on various devices.</a:t>
          </a:r>
          <a:endParaRPr lang="en-US" sz="1400" dirty="0">
            <a:latin typeface="Cambria" panose="02040503050406030204" pitchFamily="18" charset="0"/>
            <a:ea typeface="Cambria" panose="02040503050406030204" pitchFamily="18" charset="0"/>
          </a:endParaRPr>
        </a:p>
      </dgm:t>
    </dgm:pt>
    <dgm:pt modelId="{063054FF-9A62-48B3-8E12-722AE8177B94}" type="parTrans" cxnId="{5E434272-009A-49EE-8778-285BA30E7845}">
      <dgm:prSet/>
      <dgm:spPr/>
      <dgm:t>
        <a:bodyPr/>
        <a:lstStyle/>
        <a:p>
          <a:endParaRPr lang="en-US" sz="1500"/>
        </a:p>
      </dgm:t>
    </dgm:pt>
    <dgm:pt modelId="{AD7CECF9-59CA-4FF4-8466-06A7614C6C59}" type="sibTrans" cxnId="{5E434272-009A-49EE-8778-285BA30E7845}">
      <dgm:prSet/>
      <dgm:spPr/>
      <dgm:t>
        <a:bodyPr/>
        <a:lstStyle/>
        <a:p>
          <a:endParaRPr lang="en-US" sz="1500"/>
        </a:p>
      </dgm:t>
    </dgm:pt>
    <dgm:pt modelId="{058B49A7-010B-47CC-93B9-03BECE5938BC}">
      <dgm:prSet custT="1"/>
      <dgm:spPr/>
      <dgm:t>
        <a:bodyPr/>
        <a:lstStyle/>
        <a:p>
          <a:r>
            <a:rPr lang="en-US" sz="1400" b="0" i="0" dirty="0" smtClean="0">
              <a:latin typeface="Cambria" panose="02040503050406030204" pitchFamily="18" charset="0"/>
              <a:ea typeface="Cambria" panose="02040503050406030204" pitchFamily="18" charset="0"/>
            </a:rPr>
            <a:t>The app prioritizes a frictionless sign-up process, enabling users to quickly create accounts and start exploring news content without unnecessary delays.</a:t>
          </a:r>
          <a:endParaRPr lang="en-US" sz="1400" dirty="0">
            <a:latin typeface="Cambria" panose="02040503050406030204" pitchFamily="18" charset="0"/>
            <a:ea typeface="Cambria" panose="02040503050406030204" pitchFamily="18" charset="0"/>
          </a:endParaRPr>
        </a:p>
      </dgm:t>
    </dgm:pt>
    <dgm:pt modelId="{C73E4576-9512-473B-8758-B5CF102EF500}" type="parTrans" cxnId="{1C4811CB-E511-4E58-B03B-38DB760896B3}">
      <dgm:prSet/>
      <dgm:spPr/>
      <dgm:t>
        <a:bodyPr/>
        <a:lstStyle/>
        <a:p>
          <a:endParaRPr lang="en-US" sz="1500"/>
        </a:p>
      </dgm:t>
    </dgm:pt>
    <dgm:pt modelId="{7D53281F-3732-4AE6-A9C6-B0A2CCB57D92}" type="sibTrans" cxnId="{1C4811CB-E511-4E58-B03B-38DB760896B3}">
      <dgm:prSet/>
      <dgm:spPr/>
      <dgm:t>
        <a:bodyPr/>
        <a:lstStyle/>
        <a:p>
          <a:endParaRPr lang="en-US" sz="1500"/>
        </a:p>
      </dgm:t>
    </dgm:pt>
    <dgm:pt modelId="{9EE944AF-381C-49C4-B7C4-243D04BE5184}" type="pres">
      <dgm:prSet presAssocID="{A31B0830-C3E8-4282-AFD8-E08680A7C1B0}" presName="Name0" presStyleCnt="0">
        <dgm:presLayoutVars>
          <dgm:dir/>
          <dgm:animLvl val="lvl"/>
          <dgm:resizeHandles val="exact"/>
        </dgm:presLayoutVars>
      </dgm:prSet>
      <dgm:spPr/>
      <dgm:t>
        <a:bodyPr/>
        <a:lstStyle/>
        <a:p>
          <a:endParaRPr lang="en-US"/>
        </a:p>
      </dgm:t>
    </dgm:pt>
    <dgm:pt modelId="{C94874D5-B087-47FE-81F9-2589AE710819}" type="pres">
      <dgm:prSet presAssocID="{48F8B64B-0D1A-4A2B-8616-D47097ED1CF0}" presName="linNode" presStyleCnt="0"/>
      <dgm:spPr/>
      <dgm:t>
        <a:bodyPr/>
        <a:lstStyle/>
        <a:p>
          <a:endParaRPr lang="en-US"/>
        </a:p>
      </dgm:t>
    </dgm:pt>
    <dgm:pt modelId="{8CB3D187-D88F-4776-B1C8-6444E483270D}" type="pres">
      <dgm:prSet presAssocID="{48F8B64B-0D1A-4A2B-8616-D47097ED1CF0}" presName="parentText" presStyleLbl="node1" presStyleIdx="0" presStyleCnt="4" custScaleX="191501" custLinFactNeighborY="-1179">
        <dgm:presLayoutVars>
          <dgm:chMax val="1"/>
          <dgm:bulletEnabled val="1"/>
        </dgm:presLayoutVars>
      </dgm:prSet>
      <dgm:spPr/>
      <dgm:t>
        <a:bodyPr/>
        <a:lstStyle/>
        <a:p>
          <a:endParaRPr lang="en-US"/>
        </a:p>
      </dgm:t>
    </dgm:pt>
    <dgm:pt modelId="{9C863708-4F24-4F87-A4F6-CDF7E4679C5B}" type="pres">
      <dgm:prSet presAssocID="{5D8E3F6D-DA6B-4902-A5BB-5A8A1CEF95F0}" presName="sp" presStyleCnt="0"/>
      <dgm:spPr/>
      <dgm:t>
        <a:bodyPr/>
        <a:lstStyle/>
        <a:p>
          <a:endParaRPr lang="en-US"/>
        </a:p>
      </dgm:t>
    </dgm:pt>
    <dgm:pt modelId="{C56C398F-87BE-41C8-B707-41B55DBFDE10}" type="pres">
      <dgm:prSet presAssocID="{C2E0D8ED-760D-4766-AF75-D2C2B24F524E}" presName="linNode" presStyleCnt="0"/>
      <dgm:spPr/>
      <dgm:t>
        <a:bodyPr/>
        <a:lstStyle/>
        <a:p>
          <a:endParaRPr lang="en-US"/>
        </a:p>
      </dgm:t>
    </dgm:pt>
    <dgm:pt modelId="{14B9CFFA-9805-43E3-A053-3EAEFE6684F1}" type="pres">
      <dgm:prSet presAssocID="{C2E0D8ED-760D-4766-AF75-D2C2B24F524E}" presName="parentText" presStyleLbl="node1" presStyleIdx="1" presStyleCnt="4" custScaleX="191501">
        <dgm:presLayoutVars>
          <dgm:chMax val="1"/>
          <dgm:bulletEnabled val="1"/>
        </dgm:presLayoutVars>
      </dgm:prSet>
      <dgm:spPr/>
      <dgm:t>
        <a:bodyPr/>
        <a:lstStyle/>
        <a:p>
          <a:endParaRPr lang="en-US"/>
        </a:p>
      </dgm:t>
    </dgm:pt>
    <dgm:pt modelId="{24CE92A2-78F7-47C9-A16D-8A34712A6E8E}" type="pres">
      <dgm:prSet presAssocID="{EA67C779-5535-45AE-8B55-8AAEEB649146}" presName="sp" presStyleCnt="0"/>
      <dgm:spPr/>
      <dgm:t>
        <a:bodyPr/>
        <a:lstStyle/>
        <a:p>
          <a:endParaRPr lang="en-US"/>
        </a:p>
      </dgm:t>
    </dgm:pt>
    <dgm:pt modelId="{0DDC63BB-D1F9-425A-8024-813F97498328}" type="pres">
      <dgm:prSet presAssocID="{BD7EC2D0-C0A2-4142-86F5-274850D2BE3D}" presName="linNode" presStyleCnt="0"/>
      <dgm:spPr/>
      <dgm:t>
        <a:bodyPr/>
        <a:lstStyle/>
        <a:p>
          <a:endParaRPr lang="en-US"/>
        </a:p>
      </dgm:t>
    </dgm:pt>
    <dgm:pt modelId="{C649D203-04B4-4E96-BFB8-D8582D1626C7}" type="pres">
      <dgm:prSet presAssocID="{BD7EC2D0-C0A2-4142-86F5-274850D2BE3D}" presName="parentText" presStyleLbl="node1" presStyleIdx="2" presStyleCnt="4" custScaleX="191501">
        <dgm:presLayoutVars>
          <dgm:chMax val="1"/>
          <dgm:bulletEnabled val="1"/>
        </dgm:presLayoutVars>
      </dgm:prSet>
      <dgm:spPr/>
      <dgm:t>
        <a:bodyPr/>
        <a:lstStyle/>
        <a:p>
          <a:endParaRPr lang="en-US"/>
        </a:p>
      </dgm:t>
    </dgm:pt>
    <dgm:pt modelId="{C687C90F-FC39-46CE-8388-03415F870C67}" type="pres">
      <dgm:prSet presAssocID="{AD7CECF9-59CA-4FF4-8466-06A7614C6C59}" presName="sp" presStyleCnt="0"/>
      <dgm:spPr/>
      <dgm:t>
        <a:bodyPr/>
        <a:lstStyle/>
        <a:p>
          <a:endParaRPr lang="en-US"/>
        </a:p>
      </dgm:t>
    </dgm:pt>
    <dgm:pt modelId="{3AE89144-9765-41BE-B4CD-AEF11E6C33F0}" type="pres">
      <dgm:prSet presAssocID="{058B49A7-010B-47CC-93B9-03BECE5938BC}" presName="linNode" presStyleCnt="0"/>
      <dgm:spPr/>
      <dgm:t>
        <a:bodyPr/>
        <a:lstStyle/>
        <a:p>
          <a:endParaRPr lang="en-US"/>
        </a:p>
      </dgm:t>
    </dgm:pt>
    <dgm:pt modelId="{AABE50A5-D25F-4A00-8D1A-C67D4F0AE199}" type="pres">
      <dgm:prSet presAssocID="{058B49A7-010B-47CC-93B9-03BECE5938BC}" presName="parentText" presStyleLbl="node1" presStyleIdx="3" presStyleCnt="4" custScaleX="191501">
        <dgm:presLayoutVars>
          <dgm:chMax val="1"/>
          <dgm:bulletEnabled val="1"/>
        </dgm:presLayoutVars>
      </dgm:prSet>
      <dgm:spPr/>
      <dgm:t>
        <a:bodyPr/>
        <a:lstStyle/>
        <a:p>
          <a:endParaRPr lang="en-US"/>
        </a:p>
      </dgm:t>
    </dgm:pt>
  </dgm:ptLst>
  <dgm:cxnLst>
    <dgm:cxn modelId="{7DD943E3-7B5A-4468-A29B-E12E64414B52}" srcId="{A31B0830-C3E8-4282-AFD8-E08680A7C1B0}" destId="{48F8B64B-0D1A-4A2B-8616-D47097ED1CF0}" srcOrd="0" destOrd="0" parTransId="{12AADE08-617C-4CE2-8607-E49068E851BA}" sibTransId="{5D8E3F6D-DA6B-4902-A5BB-5A8A1CEF95F0}"/>
    <dgm:cxn modelId="{B1B98B12-42A1-478C-BF93-26C0353CDE79}" type="presOf" srcId="{C2E0D8ED-760D-4766-AF75-D2C2B24F524E}" destId="{14B9CFFA-9805-43E3-A053-3EAEFE6684F1}" srcOrd="0" destOrd="0" presId="urn:microsoft.com/office/officeart/2005/8/layout/vList5"/>
    <dgm:cxn modelId="{29EE0F41-317E-4E71-A9B7-A432E28B457E}" type="presOf" srcId="{48F8B64B-0D1A-4A2B-8616-D47097ED1CF0}" destId="{8CB3D187-D88F-4776-B1C8-6444E483270D}" srcOrd="0" destOrd="0" presId="urn:microsoft.com/office/officeart/2005/8/layout/vList5"/>
    <dgm:cxn modelId="{5E434272-009A-49EE-8778-285BA30E7845}" srcId="{A31B0830-C3E8-4282-AFD8-E08680A7C1B0}" destId="{BD7EC2D0-C0A2-4142-86F5-274850D2BE3D}" srcOrd="2" destOrd="0" parTransId="{063054FF-9A62-48B3-8E12-722AE8177B94}" sibTransId="{AD7CECF9-59CA-4FF4-8466-06A7614C6C59}"/>
    <dgm:cxn modelId="{C0510248-9799-48A5-929C-E952B2F6CAEC}" type="presOf" srcId="{BD7EC2D0-C0A2-4142-86F5-274850D2BE3D}" destId="{C649D203-04B4-4E96-BFB8-D8582D1626C7}" srcOrd="0" destOrd="0" presId="urn:microsoft.com/office/officeart/2005/8/layout/vList5"/>
    <dgm:cxn modelId="{1C4811CB-E511-4E58-B03B-38DB760896B3}" srcId="{A31B0830-C3E8-4282-AFD8-E08680A7C1B0}" destId="{058B49A7-010B-47CC-93B9-03BECE5938BC}" srcOrd="3" destOrd="0" parTransId="{C73E4576-9512-473B-8758-B5CF102EF500}" sibTransId="{7D53281F-3732-4AE6-A9C6-B0A2CCB57D92}"/>
    <dgm:cxn modelId="{6BE43D83-A340-4173-A3E3-396EA9B79758}" type="presOf" srcId="{058B49A7-010B-47CC-93B9-03BECE5938BC}" destId="{AABE50A5-D25F-4A00-8D1A-C67D4F0AE199}" srcOrd="0" destOrd="0" presId="urn:microsoft.com/office/officeart/2005/8/layout/vList5"/>
    <dgm:cxn modelId="{678941AF-253B-4128-9D34-ED409C0BF5F2}" type="presOf" srcId="{A31B0830-C3E8-4282-AFD8-E08680A7C1B0}" destId="{9EE944AF-381C-49C4-B7C4-243D04BE5184}" srcOrd="0" destOrd="0" presId="urn:microsoft.com/office/officeart/2005/8/layout/vList5"/>
    <dgm:cxn modelId="{72C5C348-30B1-4E20-97CF-EF8B220D5A2D}" srcId="{A31B0830-C3E8-4282-AFD8-E08680A7C1B0}" destId="{C2E0D8ED-760D-4766-AF75-D2C2B24F524E}" srcOrd="1" destOrd="0" parTransId="{5897BC89-70A4-4CE9-9140-190FC50B045B}" sibTransId="{EA67C779-5535-45AE-8B55-8AAEEB649146}"/>
    <dgm:cxn modelId="{7F34BB0F-DCEF-4BEC-9AFA-43A813C802F2}" type="presParOf" srcId="{9EE944AF-381C-49C4-B7C4-243D04BE5184}" destId="{C94874D5-B087-47FE-81F9-2589AE710819}" srcOrd="0" destOrd="0" presId="urn:microsoft.com/office/officeart/2005/8/layout/vList5"/>
    <dgm:cxn modelId="{E77536B2-3060-4B58-9379-78D19AC97918}" type="presParOf" srcId="{C94874D5-B087-47FE-81F9-2589AE710819}" destId="{8CB3D187-D88F-4776-B1C8-6444E483270D}" srcOrd="0" destOrd="0" presId="urn:microsoft.com/office/officeart/2005/8/layout/vList5"/>
    <dgm:cxn modelId="{9FD84CE3-CB4C-4519-9046-9AA87E8B0408}" type="presParOf" srcId="{9EE944AF-381C-49C4-B7C4-243D04BE5184}" destId="{9C863708-4F24-4F87-A4F6-CDF7E4679C5B}" srcOrd="1" destOrd="0" presId="urn:microsoft.com/office/officeart/2005/8/layout/vList5"/>
    <dgm:cxn modelId="{1904875F-B400-4069-B749-63671AC13795}" type="presParOf" srcId="{9EE944AF-381C-49C4-B7C4-243D04BE5184}" destId="{C56C398F-87BE-41C8-B707-41B55DBFDE10}" srcOrd="2" destOrd="0" presId="urn:microsoft.com/office/officeart/2005/8/layout/vList5"/>
    <dgm:cxn modelId="{E25BB2C2-B1D7-457D-B29E-4E53CF9726A2}" type="presParOf" srcId="{C56C398F-87BE-41C8-B707-41B55DBFDE10}" destId="{14B9CFFA-9805-43E3-A053-3EAEFE6684F1}" srcOrd="0" destOrd="0" presId="urn:microsoft.com/office/officeart/2005/8/layout/vList5"/>
    <dgm:cxn modelId="{E8FCEC29-6245-4B16-91DB-0D199C495E94}" type="presParOf" srcId="{9EE944AF-381C-49C4-B7C4-243D04BE5184}" destId="{24CE92A2-78F7-47C9-A16D-8A34712A6E8E}" srcOrd="3" destOrd="0" presId="urn:microsoft.com/office/officeart/2005/8/layout/vList5"/>
    <dgm:cxn modelId="{1C67840F-46B9-4429-ACAC-9EA56010846B}" type="presParOf" srcId="{9EE944AF-381C-49C4-B7C4-243D04BE5184}" destId="{0DDC63BB-D1F9-425A-8024-813F97498328}" srcOrd="4" destOrd="0" presId="urn:microsoft.com/office/officeart/2005/8/layout/vList5"/>
    <dgm:cxn modelId="{E8547215-EF41-444A-9C61-6EB185DC5F83}" type="presParOf" srcId="{0DDC63BB-D1F9-425A-8024-813F97498328}" destId="{C649D203-04B4-4E96-BFB8-D8582D1626C7}" srcOrd="0" destOrd="0" presId="urn:microsoft.com/office/officeart/2005/8/layout/vList5"/>
    <dgm:cxn modelId="{27B80A79-AA58-41FA-8967-85537B38B92E}" type="presParOf" srcId="{9EE944AF-381C-49C4-B7C4-243D04BE5184}" destId="{C687C90F-FC39-46CE-8388-03415F870C67}" srcOrd="5" destOrd="0" presId="urn:microsoft.com/office/officeart/2005/8/layout/vList5"/>
    <dgm:cxn modelId="{1AE17224-9754-4A68-972C-519CB798EE2E}" type="presParOf" srcId="{9EE944AF-381C-49C4-B7C4-243D04BE5184}" destId="{3AE89144-9765-41BE-B4CD-AEF11E6C33F0}" srcOrd="6" destOrd="0" presId="urn:microsoft.com/office/officeart/2005/8/layout/vList5"/>
    <dgm:cxn modelId="{B60F04F1-41AE-4828-BB57-DB736D5A1186}" type="presParOf" srcId="{3AE89144-9765-41BE-B4CD-AEF11E6C33F0}" destId="{AABE50A5-D25F-4A00-8D1A-C67D4F0AE199}" srcOrd="0"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508E3F-496A-4D63-A749-74265D90B5EF}" type="doc">
      <dgm:prSet loTypeId="urn:microsoft.com/office/officeart/2005/8/layout/vList2" loCatId="list" qsTypeId="urn:microsoft.com/office/officeart/2005/8/quickstyle/3d2" qsCatId="3D" csTypeId="urn:microsoft.com/office/officeart/2005/8/colors/accent5_3" csCatId="accent5" phldr="1"/>
      <dgm:spPr/>
      <dgm:t>
        <a:bodyPr/>
        <a:lstStyle/>
        <a:p>
          <a:endParaRPr lang="en-US"/>
        </a:p>
      </dgm:t>
    </dgm:pt>
    <dgm:pt modelId="{2D21C482-76BF-4220-B120-96150A72340C}">
      <dgm:prSet custT="1"/>
      <dgm:spPr/>
      <dgm:t>
        <a:bodyPr/>
        <a:lstStyle/>
        <a:p>
          <a:pPr algn="ctr" rtl="0"/>
          <a:r>
            <a:rPr lang="en-IN" sz="2200" b="1" i="0" strike="noStrike"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The Features</a:t>
          </a:r>
          <a:endParaRPr lang="en-IN" sz="2200" b="1" i="0" u="none" strike="noStrike"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F517E0D4-F08C-4166-BC6A-1A8B1BC9A7CC}" type="parTrans" cxnId="{4EA94A6B-7452-4B43-809D-FD8E782B0E3E}">
      <dgm:prSet/>
      <dgm:spPr/>
      <dgm:t>
        <a:bodyPr/>
        <a:lstStyle/>
        <a:p>
          <a:endParaRPr lang="en-US"/>
        </a:p>
      </dgm:t>
    </dgm:pt>
    <dgm:pt modelId="{B59B9F59-D0F2-4C85-8D50-C6E32DC14CAD}" type="sibTrans" cxnId="{4EA94A6B-7452-4B43-809D-FD8E782B0E3E}">
      <dgm:prSet/>
      <dgm:spPr/>
      <dgm:t>
        <a:bodyPr/>
        <a:lstStyle/>
        <a:p>
          <a:endParaRPr lang="en-US"/>
        </a:p>
      </dgm:t>
    </dgm:pt>
    <dgm:pt modelId="{E5732610-FB1F-4897-A147-3F04480A72E7}" type="pres">
      <dgm:prSet presAssocID="{2D508E3F-496A-4D63-A749-74265D90B5EF}" presName="linear" presStyleCnt="0">
        <dgm:presLayoutVars>
          <dgm:animLvl val="lvl"/>
          <dgm:resizeHandles val="exact"/>
        </dgm:presLayoutVars>
      </dgm:prSet>
      <dgm:spPr/>
      <dgm:t>
        <a:bodyPr/>
        <a:lstStyle/>
        <a:p>
          <a:endParaRPr lang="en-US"/>
        </a:p>
      </dgm:t>
    </dgm:pt>
    <dgm:pt modelId="{6D7DE73F-3670-4441-8F7E-201142B62356}" type="pres">
      <dgm:prSet presAssocID="{2D21C482-76BF-4220-B120-96150A72340C}" presName="parentText" presStyleLbl="node1" presStyleIdx="0" presStyleCnt="1" custLinFactNeighborX="-14553" custLinFactNeighborY="-12121">
        <dgm:presLayoutVars>
          <dgm:chMax val="0"/>
          <dgm:bulletEnabled val="1"/>
        </dgm:presLayoutVars>
      </dgm:prSet>
      <dgm:spPr/>
      <dgm:t>
        <a:bodyPr/>
        <a:lstStyle/>
        <a:p>
          <a:endParaRPr lang="en-US"/>
        </a:p>
      </dgm:t>
    </dgm:pt>
  </dgm:ptLst>
  <dgm:cxnLst>
    <dgm:cxn modelId="{4EA94A6B-7452-4B43-809D-FD8E782B0E3E}" srcId="{2D508E3F-496A-4D63-A749-74265D90B5EF}" destId="{2D21C482-76BF-4220-B120-96150A72340C}" srcOrd="0" destOrd="0" parTransId="{F517E0D4-F08C-4166-BC6A-1A8B1BC9A7CC}" sibTransId="{B59B9F59-D0F2-4C85-8D50-C6E32DC14CAD}"/>
    <dgm:cxn modelId="{C074C5A2-7DF4-4364-BCDC-0593CCA23300}" type="presOf" srcId="{2D508E3F-496A-4D63-A749-74265D90B5EF}" destId="{E5732610-FB1F-4897-A147-3F04480A72E7}" srcOrd="0" destOrd="0" presId="urn:microsoft.com/office/officeart/2005/8/layout/vList2"/>
    <dgm:cxn modelId="{35BDF68F-497D-4158-9AAE-C38F72B65BF7}" type="presOf" srcId="{2D21C482-76BF-4220-B120-96150A72340C}" destId="{6D7DE73F-3670-4441-8F7E-201142B62356}" srcOrd="0" destOrd="0" presId="urn:microsoft.com/office/officeart/2005/8/layout/vList2"/>
    <dgm:cxn modelId="{3DC9CFD6-2A95-4A23-A94E-5FFA295AF685}" type="presParOf" srcId="{E5732610-FB1F-4897-A147-3F04480A72E7}" destId="{6D7DE73F-3670-4441-8F7E-201142B62356}"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3637091" cy="54288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b="1" i="1" u="none" kern="1200" spc="150" dirty="0" smtClean="0">
              <a:latin typeface="Times New Roman" panose="02020603050405020304" pitchFamily="18" charset="0"/>
              <a:cs typeface="Times New Roman" panose="02020603050405020304" pitchFamily="18" charset="0"/>
            </a:rPr>
            <a:t>Table Of </a:t>
          </a:r>
          <a:r>
            <a:rPr lang="en-US" sz="2200" b="1" i="1" u="none" kern="1200" spc="150" baseline="0" dirty="0" smtClean="0">
              <a:latin typeface="Times New Roman" panose="02020603050405020304" pitchFamily="18" charset="0"/>
              <a:cs typeface="Times New Roman" panose="02020603050405020304" pitchFamily="18" charset="0"/>
            </a:rPr>
            <a:t>Contents</a:t>
          </a:r>
          <a:endParaRPr lang="en-IN" sz="2200" b="1" i="1" u="none" kern="1200" spc="150" baseline="0" dirty="0">
            <a:latin typeface="Times New Roman" panose="02020603050405020304" pitchFamily="18" charset="0"/>
            <a:cs typeface="Times New Roman" panose="02020603050405020304" pitchFamily="18" charset="0"/>
          </a:endParaRPr>
        </a:p>
      </dsp:txBody>
      <dsp:txXfrm>
        <a:off x="26501" y="26501"/>
        <a:ext cx="3584089" cy="4898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3D187-D88F-4776-B1C8-6444E483270D}">
      <dsp:nvSpPr>
        <dsp:cNvPr id="0" name=""/>
        <dsp:cNvSpPr/>
      </dsp:nvSpPr>
      <dsp:spPr>
        <a:xfrm>
          <a:off x="1282211" y="0"/>
          <a:ext cx="5692023" cy="8969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Global Wire delivers instant and real-time news updates from reputable sources, ensuring users stay informed about the latest events as they happen.</a:t>
          </a:r>
          <a:endParaRPr lang="en-US" sz="1400" kern="1200" dirty="0">
            <a:latin typeface="Cambria" panose="02040503050406030204" pitchFamily="18" charset="0"/>
            <a:ea typeface="Cambria" panose="02040503050406030204" pitchFamily="18" charset="0"/>
          </a:endParaRPr>
        </a:p>
      </dsp:txBody>
      <dsp:txXfrm>
        <a:off x="1325995" y="43784"/>
        <a:ext cx="5604455" cy="809343"/>
      </dsp:txXfrm>
    </dsp:sp>
    <dsp:sp modelId="{14B9CFFA-9805-43E3-A053-3EAEFE6684F1}">
      <dsp:nvSpPr>
        <dsp:cNvPr id="0" name=""/>
        <dsp:cNvSpPr/>
      </dsp:nvSpPr>
      <dsp:spPr>
        <a:xfrm>
          <a:off x="1282211" y="943808"/>
          <a:ext cx="5692023" cy="8969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Users receive timely notifications for critical breaking news and significant events, keeping them abreast of unfolding situations.</a:t>
          </a:r>
          <a:endParaRPr lang="en-US" sz="1400" kern="1200" dirty="0">
            <a:latin typeface="Cambria" panose="02040503050406030204" pitchFamily="18" charset="0"/>
            <a:ea typeface="Cambria" panose="02040503050406030204" pitchFamily="18" charset="0"/>
          </a:endParaRPr>
        </a:p>
      </dsp:txBody>
      <dsp:txXfrm>
        <a:off x="1325995" y="987592"/>
        <a:ext cx="5604455" cy="809343"/>
      </dsp:txXfrm>
    </dsp:sp>
    <dsp:sp modelId="{C649D203-04B4-4E96-BFB8-D8582D1626C7}">
      <dsp:nvSpPr>
        <dsp:cNvPr id="0" name=""/>
        <dsp:cNvSpPr/>
      </dsp:nvSpPr>
      <dsp:spPr>
        <a:xfrm>
          <a:off x="1282211" y="1885566"/>
          <a:ext cx="5692023" cy="8969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Global Wire organizes news into various categories and topics, making it simple for users to explore diverse subjects of interest.</a:t>
          </a:r>
          <a:endParaRPr lang="en-US" sz="1400" kern="1200" dirty="0">
            <a:latin typeface="Cambria" panose="02040503050406030204" pitchFamily="18" charset="0"/>
            <a:ea typeface="Cambria" panose="02040503050406030204" pitchFamily="18" charset="0"/>
          </a:endParaRPr>
        </a:p>
      </dsp:txBody>
      <dsp:txXfrm>
        <a:off x="1325995" y="1929350"/>
        <a:ext cx="5604455" cy="809343"/>
      </dsp:txXfrm>
    </dsp:sp>
    <dsp:sp modelId="{AABE50A5-D25F-4A00-8D1A-C67D4F0AE199}">
      <dsp:nvSpPr>
        <dsp:cNvPr id="0" name=""/>
        <dsp:cNvSpPr/>
      </dsp:nvSpPr>
      <dsp:spPr>
        <a:xfrm>
          <a:off x="1282211" y="2827323"/>
          <a:ext cx="5692023" cy="8969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News articles on Global Wire may include multimedia elements, such as images and videos, enhancing the overall reading experience.</a:t>
          </a:r>
          <a:endParaRPr lang="en-US" sz="1400" kern="1200" dirty="0">
            <a:latin typeface="Cambria" panose="02040503050406030204" pitchFamily="18" charset="0"/>
            <a:ea typeface="Cambria" panose="02040503050406030204" pitchFamily="18" charset="0"/>
          </a:endParaRPr>
        </a:p>
      </dsp:txBody>
      <dsp:txXfrm>
        <a:off x="1325995" y="2871107"/>
        <a:ext cx="5604455" cy="809343"/>
      </dsp:txXfrm>
    </dsp:sp>
    <dsp:sp modelId="{E6D84D1F-071E-47BE-A7E7-C3D64D4D4D66}">
      <dsp:nvSpPr>
        <dsp:cNvPr id="0" name=""/>
        <dsp:cNvSpPr/>
      </dsp:nvSpPr>
      <dsp:spPr>
        <a:xfrm>
          <a:off x="1282211" y="3769080"/>
          <a:ext cx="5692023" cy="896911"/>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kern="1200" dirty="0" smtClean="0">
              <a:latin typeface="Cambria" panose="02040503050406030204" pitchFamily="18" charset="0"/>
              <a:ea typeface="Cambria" panose="02040503050406030204" pitchFamily="18" charset="0"/>
            </a:rPr>
            <a:t>Users can open the original source URL of  a news article in their device’s web browser for a comprehensive reading  experience.</a:t>
          </a:r>
          <a:endParaRPr lang="en-US" sz="1400" kern="1200" dirty="0">
            <a:latin typeface="Cambria" panose="02040503050406030204" pitchFamily="18" charset="0"/>
            <a:ea typeface="Cambria" panose="02040503050406030204" pitchFamily="18" charset="0"/>
          </a:endParaRPr>
        </a:p>
      </dsp:txBody>
      <dsp:txXfrm>
        <a:off x="1325995" y="3812864"/>
        <a:ext cx="5604455" cy="8093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3440180"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Challenges</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7415"/>
        <a:ext cx="3385350" cy="5067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E2B94-6AED-4E72-B4CA-8E013C778F86}">
      <dsp:nvSpPr>
        <dsp:cNvPr id="0" name=""/>
        <dsp:cNvSpPr/>
      </dsp:nvSpPr>
      <dsp:spPr>
        <a:xfrm rot="10800000">
          <a:off x="1652642" y="375"/>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In regions with slow internet speeds or limited connectivity, the app's performance may be affected.</a:t>
          </a:r>
          <a:endParaRPr lang="en-IN" sz="1500" kern="1200" dirty="0">
            <a:latin typeface="Cambria" panose="02040503050406030204" pitchFamily="18" charset="0"/>
            <a:ea typeface="Cambria" panose="02040503050406030204" pitchFamily="18" charset="0"/>
          </a:endParaRPr>
        </a:p>
      </dsp:txBody>
      <dsp:txXfrm rot="10800000">
        <a:off x="1920244" y="375"/>
        <a:ext cx="5376595" cy="1070409"/>
      </dsp:txXfrm>
    </dsp:sp>
    <dsp:sp modelId="{5A9F7598-1B53-44CB-9641-23268FED53E0}">
      <dsp:nvSpPr>
        <dsp:cNvPr id="0" name=""/>
        <dsp:cNvSpPr/>
      </dsp:nvSpPr>
      <dsp:spPr>
        <a:xfrm>
          <a:off x="1190675" y="75117"/>
          <a:ext cx="923934" cy="91439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F50950A-B912-4647-837C-4DC0CAFBA567}">
      <dsp:nvSpPr>
        <dsp:cNvPr id="0" name=""/>
        <dsp:cNvSpPr/>
      </dsp:nvSpPr>
      <dsp:spPr>
        <a:xfrm rot="10800000">
          <a:off x="1652642" y="1390309"/>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Integrating with various APIs can lead to occasional technical issues, such as data syncing problems, slow loading times, or service outages.</a:t>
          </a:r>
          <a:endParaRPr lang="en-IN" sz="1500" kern="1200" dirty="0">
            <a:latin typeface="Cambria" panose="02040503050406030204" pitchFamily="18" charset="0"/>
            <a:ea typeface="Cambria" panose="02040503050406030204" pitchFamily="18" charset="0"/>
          </a:endParaRPr>
        </a:p>
      </dsp:txBody>
      <dsp:txXfrm rot="10800000">
        <a:off x="1920244" y="1390309"/>
        <a:ext cx="5376595" cy="1070409"/>
      </dsp:txXfrm>
    </dsp:sp>
    <dsp:sp modelId="{51324F31-855C-4C19-8331-C5CDF92AA7D9}">
      <dsp:nvSpPr>
        <dsp:cNvPr id="0" name=""/>
        <dsp:cNvSpPr/>
      </dsp:nvSpPr>
      <dsp:spPr>
        <a:xfrm>
          <a:off x="1190675" y="1468316"/>
          <a:ext cx="923934" cy="91439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 b="-1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EC5AA65-0DD5-47F9-88F5-7FF9B5D73E37}">
      <dsp:nvSpPr>
        <dsp:cNvPr id="0" name=""/>
        <dsp:cNvSpPr/>
      </dsp:nvSpPr>
      <dsp:spPr>
        <a:xfrm rot="10800000">
          <a:off x="1652642" y="2780244"/>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As an app relying on APIs, user data may be shared with third-party providers.</a:t>
          </a:r>
          <a:endParaRPr lang="en-IN" sz="1500" kern="1200" dirty="0">
            <a:latin typeface="Cambria" panose="02040503050406030204" pitchFamily="18" charset="0"/>
            <a:ea typeface="Cambria" panose="02040503050406030204" pitchFamily="18" charset="0"/>
          </a:endParaRPr>
        </a:p>
      </dsp:txBody>
      <dsp:txXfrm rot="10800000">
        <a:off x="1920244" y="2780244"/>
        <a:ext cx="5376595" cy="1070409"/>
      </dsp:txXfrm>
    </dsp:sp>
    <dsp:sp modelId="{D1A2BDAD-BA07-42F2-B970-48691B023805}">
      <dsp:nvSpPr>
        <dsp:cNvPr id="0" name=""/>
        <dsp:cNvSpPr/>
      </dsp:nvSpPr>
      <dsp:spPr>
        <a:xfrm>
          <a:off x="1190675" y="2858250"/>
          <a:ext cx="923934" cy="91439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1107"/>
          <a:ext cx="3440180"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Solutions</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8522"/>
        <a:ext cx="3385350" cy="5067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84D94-8892-4603-A5DA-F16ECA19A509}">
      <dsp:nvSpPr>
        <dsp:cNvPr id="0" name=""/>
        <dsp:cNvSpPr/>
      </dsp:nvSpPr>
      <dsp:spPr>
        <a:xfrm>
          <a:off x="690591" y="0"/>
          <a:ext cx="7826701" cy="3534505"/>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88C62B-4746-40F2-9032-F1150F9716FB}">
      <dsp:nvSpPr>
        <dsp:cNvPr id="0" name=""/>
        <dsp:cNvSpPr/>
      </dsp:nvSpPr>
      <dsp:spPr>
        <a:xfrm>
          <a:off x="4496" y="550173"/>
          <a:ext cx="2778550" cy="243415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latin typeface="Cambria" panose="02040503050406030204" pitchFamily="18" charset="0"/>
              <a:ea typeface="Cambria" panose="02040503050406030204" pitchFamily="18" charset="0"/>
            </a:rPr>
            <a:t>Solution </a:t>
          </a:r>
          <a:r>
            <a:rPr lang="en-US" sz="1600" b="1" kern="1200" dirty="0" smtClean="0">
              <a:latin typeface="Cambria" panose="02040503050406030204" pitchFamily="18" charset="0"/>
              <a:ea typeface="Cambria" panose="02040503050406030204" pitchFamily="18" charset="0"/>
            </a:rPr>
            <a:t>1</a:t>
          </a:r>
        </a:p>
        <a:p>
          <a:pPr lvl="0" algn="ctr" defTabSz="711200">
            <a:lnSpc>
              <a:spcPct val="90000"/>
            </a:lnSpc>
            <a:spcBef>
              <a:spcPct val="0"/>
            </a:spcBef>
            <a:spcAft>
              <a:spcPct val="35000"/>
            </a:spcAft>
          </a:pPr>
          <a:endParaRPr lang="en-US" sz="100" b="1" kern="1200" dirty="0" smtClean="0">
            <a:latin typeface="Cambria" panose="02040503050406030204" pitchFamily="18" charset="0"/>
            <a:ea typeface="Cambria" panose="02040503050406030204" pitchFamily="18" charset="0"/>
          </a:endParaRPr>
        </a:p>
        <a:p>
          <a:pPr lvl="0" algn="ctr" defTabSz="71120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Optimize the app's data usage to minimize bandwidth requirements, especially in regions with limited connectivity.</a:t>
          </a:r>
          <a:endParaRPr lang="en-US" sz="1500" kern="1200" dirty="0">
            <a:latin typeface="Cambria" panose="02040503050406030204" pitchFamily="18" charset="0"/>
            <a:ea typeface="Cambria" panose="02040503050406030204" pitchFamily="18" charset="0"/>
          </a:endParaRPr>
        </a:p>
      </dsp:txBody>
      <dsp:txXfrm>
        <a:off x="123322" y="668999"/>
        <a:ext cx="2540898" cy="2196505"/>
      </dsp:txXfrm>
    </dsp:sp>
    <dsp:sp modelId="{A33DF7E5-7FB1-4F2A-8C63-CEB9CB01BEB9}">
      <dsp:nvSpPr>
        <dsp:cNvPr id="0" name=""/>
        <dsp:cNvSpPr/>
      </dsp:nvSpPr>
      <dsp:spPr>
        <a:xfrm>
          <a:off x="3214666" y="535993"/>
          <a:ext cx="2778550" cy="246251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0" kern="1200" dirty="0">
              <a:latin typeface="Cambria" panose="02040503050406030204" pitchFamily="18" charset="0"/>
              <a:ea typeface="Cambria" panose="02040503050406030204" pitchFamily="18" charset="0"/>
            </a:rPr>
            <a:t>Solution </a:t>
          </a:r>
          <a:r>
            <a:rPr lang="en-US" sz="1600" b="1" kern="1200" dirty="0" smtClean="0">
              <a:latin typeface="Cambria" panose="02040503050406030204" pitchFamily="18" charset="0"/>
              <a:ea typeface="Cambria" panose="02040503050406030204" pitchFamily="18" charset="0"/>
            </a:rPr>
            <a:t>2</a:t>
          </a:r>
        </a:p>
        <a:p>
          <a:pPr lvl="0" algn="ctr" defTabSz="711200">
            <a:lnSpc>
              <a:spcPct val="90000"/>
            </a:lnSpc>
            <a:spcBef>
              <a:spcPct val="0"/>
            </a:spcBef>
            <a:spcAft>
              <a:spcPct val="35000"/>
            </a:spcAft>
          </a:pPr>
          <a:endParaRPr lang="en-US" sz="200" b="1" kern="1200" dirty="0" smtClean="0">
            <a:latin typeface="Cambria" panose="02040503050406030204" pitchFamily="18" charset="0"/>
            <a:ea typeface="Cambria" panose="02040503050406030204" pitchFamily="18" charset="0"/>
          </a:endParaRPr>
        </a:p>
        <a:p>
          <a:pPr lvl="0" algn="ctr" defTabSz="71120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Establish a dedicated technical support team to promptly address and resolve any API integration issues.</a:t>
          </a:r>
          <a:endParaRPr lang="en-US" sz="1500" kern="1200" dirty="0">
            <a:latin typeface="Cambria" panose="02040503050406030204" pitchFamily="18" charset="0"/>
            <a:ea typeface="Cambria" panose="02040503050406030204" pitchFamily="18" charset="0"/>
          </a:endParaRPr>
        </a:p>
      </dsp:txBody>
      <dsp:txXfrm>
        <a:off x="3334876" y="656203"/>
        <a:ext cx="2538130" cy="2222097"/>
      </dsp:txXfrm>
    </dsp:sp>
    <dsp:sp modelId="{705F3240-BC3E-40D3-A77C-DC58ADA06815}">
      <dsp:nvSpPr>
        <dsp:cNvPr id="0" name=""/>
        <dsp:cNvSpPr/>
      </dsp:nvSpPr>
      <dsp:spPr>
        <a:xfrm>
          <a:off x="6424837" y="486354"/>
          <a:ext cx="2778550" cy="256179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0" kern="1200" dirty="0">
              <a:latin typeface="Cambria" panose="02040503050406030204" pitchFamily="18" charset="0"/>
              <a:ea typeface="Cambria" panose="02040503050406030204" pitchFamily="18" charset="0"/>
            </a:rPr>
            <a:t>Solution </a:t>
          </a:r>
          <a:r>
            <a:rPr lang="en-US" sz="1600" b="1" i="0" kern="1200" dirty="0" smtClean="0">
              <a:latin typeface="Cambria" panose="02040503050406030204" pitchFamily="18" charset="0"/>
              <a:ea typeface="Cambria" panose="02040503050406030204" pitchFamily="18" charset="0"/>
            </a:rPr>
            <a:t>3</a:t>
          </a:r>
        </a:p>
        <a:p>
          <a:pPr lvl="0" algn="ctr" defTabSz="711200">
            <a:lnSpc>
              <a:spcPct val="90000"/>
            </a:lnSpc>
            <a:spcBef>
              <a:spcPct val="0"/>
            </a:spcBef>
            <a:spcAft>
              <a:spcPct val="35000"/>
            </a:spcAft>
          </a:pPr>
          <a:endParaRPr lang="en-US" sz="100" b="1" i="0" kern="1200" dirty="0">
            <a:latin typeface="Cambria" panose="02040503050406030204" pitchFamily="18" charset="0"/>
            <a:ea typeface="Cambria" panose="02040503050406030204" pitchFamily="18" charset="0"/>
          </a:endParaRPr>
        </a:p>
        <a:p>
          <a:pPr lvl="0" algn="ctr" defTabSz="71120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Implement a thorough vetting process for news sources to ensure they are credible and reputable. </a:t>
          </a:r>
          <a:endParaRPr lang="en-US" sz="1500" kern="1200" dirty="0">
            <a:latin typeface="Cambria" panose="02040503050406030204" pitchFamily="18" charset="0"/>
            <a:ea typeface="Cambria" panose="02040503050406030204" pitchFamily="18" charset="0"/>
          </a:endParaRPr>
        </a:p>
      </dsp:txBody>
      <dsp:txXfrm>
        <a:off x="6549894" y="611411"/>
        <a:ext cx="2528436" cy="231168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3440180"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Future Scope</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7415"/>
        <a:ext cx="3385350" cy="5067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E2B94-6AED-4E72-B4CA-8E013C778F86}">
      <dsp:nvSpPr>
        <dsp:cNvPr id="0" name=""/>
        <dsp:cNvSpPr/>
      </dsp:nvSpPr>
      <dsp:spPr>
        <a:xfrm rot="10800000">
          <a:off x="1640054" y="375"/>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Implementing advanced AI algorithms can further personalize news recommendations, analyzing user behavior to suggest even more relevant content.</a:t>
          </a:r>
          <a:endParaRPr lang="en-IN" sz="1500" kern="1200" dirty="0">
            <a:latin typeface="Cambria" panose="02040503050406030204" pitchFamily="18" charset="0"/>
            <a:ea typeface="Cambria" panose="02040503050406030204" pitchFamily="18" charset="0"/>
          </a:endParaRPr>
        </a:p>
      </dsp:txBody>
      <dsp:txXfrm rot="10800000">
        <a:off x="1907656" y="375"/>
        <a:ext cx="5376595" cy="1070409"/>
      </dsp:txXfrm>
    </dsp:sp>
    <dsp:sp modelId="{5A9F7598-1B53-44CB-9641-23268FED53E0}">
      <dsp:nvSpPr>
        <dsp:cNvPr id="0" name=""/>
        <dsp:cNvSpPr/>
      </dsp:nvSpPr>
      <dsp:spPr>
        <a:xfrm>
          <a:off x="1203263" y="92698"/>
          <a:ext cx="873582" cy="87923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F50950A-B912-4647-837C-4DC0CAFBA567}">
      <dsp:nvSpPr>
        <dsp:cNvPr id="0" name=""/>
        <dsp:cNvSpPr/>
      </dsp:nvSpPr>
      <dsp:spPr>
        <a:xfrm rot="10800000">
          <a:off x="1640054" y="1390309"/>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Expand coverage to include hyper-local news for users to stay informed about events and developments in their immediate vicinity.</a:t>
          </a:r>
          <a:endParaRPr lang="en-IN" sz="1500" kern="1200" dirty="0">
            <a:latin typeface="Cambria" panose="02040503050406030204" pitchFamily="18" charset="0"/>
            <a:ea typeface="Cambria" panose="02040503050406030204" pitchFamily="18" charset="0"/>
          </a:endParaRPr>
        </a:p>
      </dsp:txBody>
      <dsp:txXfrm rot="10800000">
        <a:off x="1907656" y="1390309"/>
        <a:ext cx="5376595" cy="1070409"/>
      </dsp:txXfrm>
    </dsp:sp>
    <dsp:sp modelId="{51324F31-855C-4C19-8331-C5CDF92AA7D9}">
      <dsp:nvSpPr>
        <dsp:cNvPr id="0" name=""/>
        <dsp:cNvSpPr/>
      </dsp:nvSpPr>
      <dsp:spPr>
        <a:xfrm>
          <a:off x="1203263" y="1485897"/>
          <a:ext cx="873582" cy="87923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EC5AA65-0DD5-47F9-88F5-7FF9B5D73E37}">
      <dsp:nvSpPr>
        <dsp:cNvPr id="0" name=""/>
        <dsp:cNvSpPr/>
      </dsp:nvSpPr>
      <dsp:spPr>
        <a:xfrm rot="10800000">
          <a:off x="1640054" y="2780244"/>
          <a:ext cx="5644197" cy="1070409"/>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72021" tIns="57150" rIns="10668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Cambria" panose="02040503050406030204" pitchFamily="18" charset="0"/>
              <a:ea typeface="Cambria" panose="02040503050406030204" pitchFamily="18" charset="0"/>
            </a:rPr>
            <a:t>Utilize data analytics to identify emerging trends and analyze user engagement patterns, enabling data-driven improvements to the app.</a:t>
          </a:r>
          <a:endParaRPr lang="en-IN" sz="1500" kern="1200" dirty="0">
            <a:latin typeface="Cambria" panose="02040503050406030204" pitchFamily="18" charset="0"/>
            <a:ea typeface="Cambria" panose="02040503050406030204" pitchFamily="18" charset="0"/>
          </a:endParaRPr>
        </a:p>
      </dsp:txBody>
      <dsp:txXfrm rot="10800000">
        <a:off x="1907656" y="2780244"/>
        <a:ext cx="5376595" cy="1070409"/>
      </dsp:txXfrm>
    </dsp:sp>
    <dsp:sp modelId="{D1A2BDAD-BA07-42F2-B970-48691B023805}">
      <dsp:nvSpPr>
        <dsp:cNvPr id="0" name=""/>
        <dsp:cNvSpPr/>
      </dsp:nvSpPr>
      <dsp:spPr>
        <a:xfrm>
          <a:off x="1203263" y="2875831"/>
          <a:ext cx="873582" cy="879234"/>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50000" r="-50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1107"/>
          <a:ext cx="3967168"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Conclusion</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8522"/>
        <a:ext cx="3912338" cy="50677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9617F-3292-4D1C-AC77-A888E71E936B}">
      <dsp:nvSpPr>
        <dsp:cNvPr id="0" name=""/>
        <dsp:cNvSpPr/>
      </dsp:nvSpPr>
      <dsp:spPr>
        <a:xfrm>
          <a:off x="0" y="17582"/>
          <a:ext cx="7942386" cy="355890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just" defTabSz="800100" rtl="0">
            <a:lnSpc>
              <a:spcPct val="130000"/>
            </a:lnSpc>
            <a:spcBef>
              <a:spcPct val="0"/>
            </a:spcBef>
            <a:spcAft>
              <a:spcPct val="35000"/>
            </a:spcAft>
          </a:pPr>
          <a:r>
            <a:rPr lang="en-US" sz="1800" kern="1200" dirty="0" smtClean="0">
              <a:latin typeface="Cambria" panose="02040503050406030204" pitchFamily="18" charset="0"/>
              <a:ea typeface="Cambria" panose="02040503050406030204" pitchFamily="18" charset="0"/>
            </a:rPr>
            <a:t>The proposed development of the news app provides an opportunity to resolve the challenges users face in accessing relevant and reliable news content. By leveraging the power of modern app development technologies and adhering to industry best practices, we aim to create an intuitive and feature-rich application that caters to the diverse information needs of users. This project offers an excellent opportunity to apply the concepts learned in the academic time to solve real-world problems and enhance the news consumption experience for Android users.</a:t>
          </a:r>
          <a:endParaRPr lang="en-IN" sz="1800" kern="1200" dirty="0">
            <a:latin typeface="Cambria" panose="02040503050406030204" pitchFamily="18" charset="0"/>
            <a:ea typeface="Cambria" panose="02040503050406030204" pitchFamily="18" charset="0"/>
          </a:endParaRPr>
        </a:p>
      </dsp:txBody>
      <dsp:txXfrm>
        <a:off x="173731" y="191313"/>
        <a:ext cx="7594924" cy="321144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1147649"/>
          <a:ext cx="6139418" cy="1507128"/>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rtl="0">
            <a:lnSpc>
              <a:spcPct val="90000"/>
            </a:lnSpc>
            <a:spcBef>
              <a:spcPct val="0"/>
            </a:spcBef>
            <a:spcAft>
              <a:spcPct val="35000"/>
            </a:spcAft>
          </a:pPr>
          <a:r>
            <a:rPr lang="en-US" sz="4000" b="1" i="0" u="none" strike="noStrike" kern="1200" spc="0" baseline="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Questions?</a:t>
          </a:r>
          <a:endParaRPr lang="en-IN" sz="40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73572" y="1221221"/>
        <a:ext cx="5992274" cy="1359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A125C4-1810-4764-8718-121F7C7CA09F}">
      <dsp:nvSpPr>
        <dsp:cNvPr id="0" name=""/>
        <dsp:cNvSpPr/>
      </dsp:nvSpPr>
      <dsp:spPr>
        <a:xfrm>
          <a:off x="0" y="62418"/>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Introduction</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87092"/>
        <a:ext cx="7876928" cy="456092"/>
      </dsp:txXfrm>
    </dsp:sp>
    <dsp:sp modelId="{022C6BC9-F697-4DA4-8C79-C45AB12C4894}">
      <dsp:nvSpPr>
        <dsp:cNvPr id="0" name=""/>
        <dsp:cNvSpPr/>
      </dsp:nvSpPr>
      <dsp:spPr>
        <a:xfrm>
          <a:off x="0" y="645618"/>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Power of Real-time News</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670292"/>
        <a:ext cx="7876928" cy="456092"/>
      </dsp:txXfrm>
    </dsp:sp>
    <dsp:sp modelId="{097169C8-CB9C-47A5-BD68-46F9070F6348}">
      <dsp:nvSpPr>
        <dsp:cNvPr id="0" name=""/>
        <dsp:cNvSpPr/>
      </dsp:nvSpPr>
      <dsp:spPr>
        <a:xfrm>
          <a:off x="0" y="1228818"/>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User Experience and Interface</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1253492"/>
        <a:ext cx="7876928" cy="456092"/>
      </dsp:txXfrm>
    </dsp:sp>
    <dsp:sp modelId="{D8CF1409-7E68-47CC-9ED7-2A2F9FCA02A8}">
      <dsp:nvSpPr>
        <dsp:cNvPr id="0" name=""/>
        <dsp:cNvSpPr/>
      </dsp:nvSpPr>
      <dsp:spPr>
        <a:xfrm>
          <a:off x="0" y="1812018"/>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Features</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1836692"/>
        <a:ext cx="7876928" cy="456092"/>
      </dsp:txXfrm>
    </dsp:sp>
    <dsp:sp modelId="{4E053D9A-853F-468A-A5F4-8CE8594DF0A2}">
      <dsp:nvSpPr>
        <dsp:cNvPr id="0" name=""/>
        <dsp:cNvSpPr/>
      </dsp:nvSpPr>
      <dsp:spPr>
        <a:xfrm>
          <a:off x="0" y="2395219"/>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Challenges Faced</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2419893"/>
        <a:ext cx="7876928" cy="456092"/>
      </dsp:txXfrm>
    </dsp:sp>
    <dsp:sp modelId="{A5D31B9C-59C0-40BF-BAFE-3C2EBF703354}">
      <dsp:nvSpPr>
        <dsp:cNvPr id="0" name=""/>
        <dsp:cNvSpPr/>
      </dsp:nvSpPr>
      <dsp:spPr>
        <a:xfrm>
          <a:off x="0" y="2978419"/>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Solutions</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3003093"/>
        <a:ext cx="7876928" cy="456092"/>
      </dsp:txXfrm>
    </dsp:sp>
    <dsp:sp modelId="{5126F173-A242-4DA5-B538-0D0C9C710E08}">
      <dsp:nvSpPr>
        <dsp:cNvPr id="0" name=""/>
        <dsp:cNvSpPr/>
      </dsp:nvSpPr>
      <dsp:spPr>
        <a:xfrm>
          <a:off x="0" y="3561619"/>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Future of Global Wire</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3586293"/>
        <a:ext cx="7876928" cy="456092"/>
      </dsp:txXfrm>
    </dsp:sp>
    <dsp:sp modelId="{E2AD3E8F-9D74-4380-92D4-8936563AD88A}">
      <dsp:nvSpPr>
        <dsp:cNvPr id="0" name=""/>
        <dsp:cNvSpPr/>
      </dsp:nvSpPr>
      <dsp:spPr>
        <a:xfrm>
          <a:off x="0" y="4144819"/>
          <a:ext cx="7926276" cy="5054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IN" sz="1800" b="0" kern="1200" dirty="0" smtClean="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Conclusion</a:t>
          </a:r>
          <a:endParaRPr lang="en-IN" sz="1800" b="0" kern="12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4674" y="4169493"/>
        <a:ext cx="7876928" cy="4560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2561"/>
          <a:ext cx="3637091" cy="58032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i="0" u="none" kern="1200" spc="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IN" sz="2400" b="1" i="0" u="non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8329" y="30890"/>
        <a:ext cx="3580433" cy="5236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E2B94-6AED-4E72-B4CA-8E013C778F86}">
      <dsp:nvSpPr>
        <dsp:cNvPr id="0" name=""/>
        <dsp:cNvSpPr/>
      </dsp:nvSpPr>
      <dsp:spPr>
        <a:xfrm rot="10800000">
          <a:off x="1584999" y="2292"/>
          <a:ext cx="5287537" cy="1136732"/>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1267" tIns="60960" rIns="113792" bIns="60960" numCol="1" spcCol="1270" anchor="ctr" anchorCtr="0">
          <a:noAutofit/>
        </a:bodyPr>
        <a:lstStyle/>
        <a:p>
          <a:pPr lvl="0" algn="ctr" defTabSz="711200" rtl="0">
            <a:lnSpc>
              <a:spcPct val="90000"/>
            </a:lnSpc>
            <a:spcBef>
              <a:spcPct val="0"/>
            </a:spcBef>
            <a:spcAft>
              <a:spcPct val="35000"/>
            </a:spcAft>
          </a:pPr>
          <a:r>
            <a:rPr lang="en-US" sz="1600" b="0" kern="1200" dirty="0" smtClean="0">
              <a:latin typeface="Cambria" panose="02040503050406030204" pitchFamily="18" charset="0"/>
              <a:ea typeface="Cambria" panose="02040503050406030204" pitchFamily="18" charset="0"/>
            </a:rPr>
            <a:t>Android News Application is a mobile news system which provides lightning-fast news and runs under Android platform.</a:t>
          </a:r>
          <a:endParaRPr lang="en-IN" sz="1600" kern="1200" dirty="0">
            <a:latin typeface="Cambria" panose="02040503050406030204" pitchFamily="18" charset="0"/>
            <a:ea typeface="Cambria" panose="02040503050406030204" pitchFamily="18" charset="0"/>
          </a:endParaRPr>
        </a:p>
      </dsp:txBody>
      <dsp:txXfrm rot="10800000">
        <a:off x="1869182" y="2292"/>
        <a:ext cx="5003354" cy="1136732"/>
      </dsp:txXfrm>
    </dsp:sp>
    <dsp:sp modelId="{5A9F7598-1B53-44CB-9641-23268FED53E0}">
      <dsp:nvSpPr>
        <dsp:cNvPr id="0" name=""/>
        <dsp:cNvSpPr/>
      </dsp:nvSpPr>
      <dsp:spPr>
        <a:xfrm>
          <a:off x="1078647" y="69286"/>
          <a:ext cx="1012703" cy="99581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F50950A-B912-4647-837C-4DC0CAFBA567}">
      <dsp:nvSpPr>
        <dsp:cNvPr id="0" name=""/>
        <dsp:cNvSpPr/>
      </dsp:nvSpPr>
      <dsp:spPr>
        <a:xfrm rot="10800000">
          <a:off x="1584999" y="1478347"/>
          <a:ext cx="5287537" cy="1136732"/>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1267" tIns="60960" rIns="113792" bIns="60960" numCol="1" spcCol="1270" anchor="ctr" anchorCtr="0">
          <a:noAutofit/>
        </a:bodyPr>
        <a:lstStyle/>
        <a:p>
          <a:pPr lvl="0" algn="ctr" defTabSz="711200" rtl="0">
            <a:lnSpc>
              <a:spcPct val="90000"/>
            </a:lnSpc>
            <a:spcBef>
              <a:spcPct val="0"/>
            </a:spcBef>
            <a:spcAft>
              <a:spcPct val="35000"/>
            </a:spcAft>
          </a:pPr>
          <a:r>
            <a:rPr lang="en-US" sz="1600" b="0" kern="1200" dirty="0" smtClean="0">
              <a:latin typeface="Cambria" panose="02040503050406030204" pitchFamily="18" charset="0"/>
              <a:ea typeface="Cambria" panose="02040503050406030204" pitchFamily="18" charset="0"/>
            </a:rPr>
            <a:t>With powerful and </a:t>
          </a:r>
          <a:r>
            <a:rPr lang="en-US" sz="1600" kern="1200" dirty="0" smtClean="0">
              <a:latin typeface="Cambria" panose="02040503050406030204" pitchFamily="18" charset="0"/>
              <a:ea typeface="Cambria" panose="02040503050406030204" pitchFamily="18" charset="0"/>
            </a:rPr>
            <a:t>r</a:t>
          </a:r>
          <a:r>
            <a:rPr lang="en-US" sz="1600" b="0" kern="1200" dirty="0" smtClean="0">
              <a:latin typeface="Cambria" panose="02040503050406030204" pitchFamily="18" charset="0"/>
              <a:ea typeface="Cambria" panose="02040503050406030204" pitchFamily="18" charset="0"/>
            </a:rPr>
            <a:t>esponsive panel, the user can personalize their news,, manage credentials</a:t>
          </a:r>
          <a:r>
            <a:rPr lang="en-US" sz="1600" kern="1200" dirty="0" smtClean="0">
              <a:latin typeface="Cambria" panose="02040503050406030204" pitchFamily="18" charset="0"/>
              <a:ea typeface="Cambria" panose="02040503050406030204" pitchFamily="18" charset="0"/>
            </a:rPr>
            <a:t>, and many more</a:t>
          </a:r>
          <a:r>
            <a:rPr lang="en-US" sz="1600" b="0" kern="1200" dirty="0" smtClean="0">
              <a:latin typeface="Cambria" panose="02040503050406030204" pitchFamily="18" charset="0"/>
              <a:ea typeface="Cambria" panose="02040503050406030204" pitchFamily="18" charset="0"/>
            </a:rPr>
            <a:t>.</a:t>
          </a:r>
          <a:endParaRPr lang="en-IN" sz="1600" kern="1200" dirty="0">
            <a:latin typeface="Cambria" panose="02040503050406030204" pitchFamily="18" charset="0"/>
            <a:ea typeface="Cambria" panose="02040503050406030204" pitchFamily="18" charset="0"/>
          </a:endParaRPr>
        </a:p>
      </dsp:txBody>
      <dsp:txXfrm rot="10800000">
        <a:off x="1869182" y="1478347"/>
        <a:ext cx="5003354" cy="1136732"/>
      </dsp:txXfrm>
    </dsp:sp>
    <dsp:sp modelId="{51324F31-855C-4C19-8331-C5CDF92AA7D9}">
      <dsp:nvSpPr>
        <dsp:cNvPr id="0" name=""/>
        <dsp:cNvSpPr/>
      </dsp:nvSpPr>
      <dsp:spPr>
        <a:xfrm>
          <a:off x="1078647" y="1548808"/>
          <a:ext cx="1012703" cy="99581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5000" b="-1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DEC5AA65-0DD5-47F9-88F5-7FF9B5D73E37}">
      <dsp:nvSpPr>
        <dsp:cNvPr id="0" name=""/>
        <dsp:cNvSpPr/>
      </dsp:nvSpPr>
      <dsp:spPr>
        <a:xfrm rot="10800000">
          <a:off x="1584999" y="2954402"/>
          <a:ext cx="5287537" cy="1136732"/>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01267" tIns="60960" rIns="113792" bIns="60960" numCol="1" spcCol="1270" anchor="ctr" anchorCtr="0">
          <a:noAutofit/>
        </a:bodyPr>
        <a:lstStyle/>
        <a:p>
          <a:pPr lvl="0" algn="ctr" defTabSz="711200" rtl="0">
            <a:lnSpc>
              <a:spcPct val="90000"/>
            </a:lnSpc>
            <a:spcBef>
              <a:spcPct val="0"/>
            </a:spcBef>
            <a:spcAft>
              <a:spcPct val="35000"/>
            </a:spcAft>
          </a:pPr>
          <a:r>
            <a:rPr lang="en-US" sz="1600" b="0" kern="1200" dirty="0" smtClean="0">
              <a:latin typeface="Cambria" panose="02040503050406030204" pitchFamily="18" charset="0"/>
              <a:ea typeface="Cambria" panose="02040503050406030204" pitchFamily="18" charset="0"/>
            </a:rPr>
            <a:t>This app uses Application Program Interface (API) to fetch latest news from all over the world.</a:t>
          </a:r>
          <a:endParaRPr lang="en-IN" sz="1600" kern="1200" dirty="0">
            <a:latin typeface="Cambria" panose="02040503050406030204" pitchFamily="18" charset="0"/>
            <a:ea typeface="Cambria" panose="02040503050406030204" pitchFamily="18" charset="0"/>
          </a:endParaRPr>
        </a:p>
      </dsp:txBody>
      <dsp:txXfrm rot="10800000">
        <a:off x="1869182" y="2954402"/>
        <a:ext cx="5003354" cy="1136732"/>
      </dsp:txXfrm>
    </dsp:sp>
    <dsp:sp modelId="{D1A2BDAD-BA07-42F2-B970-48691B023805}">
      <dsp:nvSpPr>
        <dsp:cNvPr id="0" name=""/>
        <dsp:cNvSpPr/>
      </dsp:nvSpPr>
      <dsp:spPr>
        <a:xfrm>
          <a:off x="1078647" y="3024863"/>
          <a:ext cx="1012703" cy="995811"/>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4862883"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The Power of Real-time News</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7415"/>
        <a:ext cx="4808053" cy="5067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3D187-D88F-4776-B1C8-6444E483270D}">
      <dsp:nvSpPr>
        <dsp:cNvPr id="0" name=""/>
        <dsp:cNvSpPr/>
      </dsp:nvSpPr>
      <dsp:spPr>
        <a:xfrm>
          <a:off x="1167131" y="0"/>
          <a:ext cx="5181158" cy="9256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Real-time news empowers users to make informed decisions and react swiftly to unfolding events.</a:t>
          </a:r>
          <a:endParaRPr lang="en-US" sz="1400" kern="1200" dirty="0">
            <a:latin typeface="Cambria" panose="02040503050406030204" pitchFamily="18" charset="0"/>
            <a:ea typeface="Cambria" panose="02040503050406030204" pitchFamily="18" charset="0"/>
          </a:endParaRPr>
        </a:p>
      </dsp:txBody>
      <dsp:txXfrm>
        <a:off x="1212317" y="45186"/>
        <a:ext cx="5090786" cy="835258"/>
      </dsp:txXfrm>
    </dsp:sp>
    <dsp:sp modelId="{14B9CFFA-9805-43E3-A053-3EAEFE6684F1}">
      <dsp:nvSpPr>
        <dsp:cNvPr id="0" name=""/>
        <dsp:cNvSpPr/>
      </dsp:nvSpPr>
      <dsp:spPr>
        <a:xfrm>
          <a:off x="1167131" y="974028"/>
          <a:ext cx="5181158" cy="9256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The system delves into the behind-the-scenes process of news aggregation through API integration.</a:t>
          </a:r>
          <a:endParaRPr lang="en-US" sz="1400" kern="1200" dirty="0">
            <a:latin typeface="Cambria" panose="02040503050406030204" pitchFamily="18" charset="0"/>
            <a:ea typeface="Cambria" panose="02040503050406030204" pitchFamily="18" charset="0"/>
          </a:endParaRPr>
        </a:p>
      </dsp:txBody>
      <dsp:txXfrm>
        <a:off x="1212317" y="1019214"/>
        <a:ext cx="5090786" cy="835258"/>
      </dsp:txXfrm>
    </dsp:sp>
    <dsp:sp modelId="{C649D203-04B4-4E96-BFB8-D8582D1626C7}">
      <dsp:nvSpPr>
        <dsp:cNvPr id="0" name=""/>
        <dsp:cNvSpPr/>
      </dsp:nvSpPr>
      <dsp:spPr>
        <a:xfrm>
          <a:off x="1167131" y="1945940"/>
          <a:ext cx="5181158" cy="9256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Its dynamic API technology enables us to provide up-to-the-minute news from diverse sources across the globe.</a:t>
          </a:r>
          <a:endParaRPr lang="en-US" sz="1400" kern="1200" dirty="0">
            <a:latin typeface="Cambria" panose="02040503050406030204" pitchFamily="18" charset="0"/>
            <a:ea typeface="Cambria" panose="02040503050406030204" pitchFamily="18" charset="0"/>
          </a:endParaRPr>
        </a:p>
      </dsp:txBody>
      <dsp:txXfrm>
        <a:off x="1212317" y="1991126"/>
        <a:ext cx="5090786" cy="835258"/>
      </dsp:txXfrm>
    </dsp:sp>
    <dsp:sp modelId="{AABE50A5-D25F-4A00-8D1A-C67D4F0AE199}">
      <dsp:nvSpPr>
        <dsp:cNvPr id="0" name=""/>
        <dsp:cNvSpPr/>
      </dsp:nvSpPr>
      <dsp:spPr>
        <a:xfrm>
          <a:off x="1167131" y="2917852"/>
          <a:ext cx="5181158" cy="9256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Real-time news transcends geographical boundaries, giving users access to events from around the world.</a:t>
          </a:r>
          <a:endParaRPr lang="en-US" sz="1400" kern="1200" dirty="0">
            <a:latin typeface="Cambria" panose="02040503050406030204" pitchFamily="18" charset="0"/>
            <a:ea typeface="Cambria" panose="02040503050406030204" pitchFamily="18" charset="0"/>
          </a:endParaRPr>
        </a:p>
      </dsp:txBody>
      <dsp:txXfrm>
        <a:off x="1212317" y="2963038"/>
        <a:ext cx="5090786" cy="835258"/>
      </dsp:txXfrm>
    </dsp:sp>
    <dsp:sp modelId="{E6D84D1F-071E-47BE-A7E7-C3D64D4D4D66}">
      <dsp:nvSpPr>
        <dsp:cNvPr id="0" name=""/>
        <dsp:cNvSpPr/>
      </dsp:nvSpPr>
      <dsp:spPr>
        <a:xfrm>
          <a:off x="1167131" y="3889764"/>
          <a:ext cx="5181158" cy="9256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During emergencies, real-time news becomes indispensable for disseminating critical information to the public, coordinating relief efforts, and keeping communities safe and informed.</a:t>
          </a:r>
          <a:endParaRPr lang="en-US" sz="1400" kern="1200" dirty="0">
            <a:latin typeface="Cambria" panose="02040503050406030204" pitchFamily="18" charset="0"/>
            <a:ea typeface="Cambria" panose="02040503050406030204" pitchFamily="18" charset="0"/>
          </a:endParaRPr>
        </a:p>
      </dsp:txBody>
      <dsp:txXfrm>
        <a:off x="1212317" y="3934950"/>
        <a:ext cx="5090786" cy="8352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4862883"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User Experience and Interface</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7415"/>
        <a:ext cx="4808053" cy="5067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3D187-D88F-4776-B1C8-6444E483270D}">
      <dsp:nvSpPr>
        <dsp:cNvPr id="0" name=""/>
        <dsp:cNvSpPr/>
      </dsp:nvSpPr>
      <dsp:spPr>
        <a:xfrm>
          <a:off x="1167131" y="0"/>
          <a:ext cx="5181158" cy="10907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The app organizes news content in a logical and structured manner, making it easy for users to explore different categories and topics.</a:t>
          </a:r>
          <a:endParaRPr lang="en-US" sz="1400" kern="1200" dirty="0">
            <a:latin typeface="Cambria" panose="02040503050406030204" pitchFamily="18" charset="0"/>
            <a:ea typeface="Cambria" panose="02040503050406030204" pitchFamily="18" charset="0"/>
          </a:endParaRPr>
        </a:p>
      </dsp:txBody>
      <dsp:txXfrm>
        <a:off x="1220379" y="53248"/>
        <a:ext cx="5074662" cy="984294"/>
      </dsp:txXfrm>
    </dsp:sp>
    <dsp:sp modelId="{14B9CFFA-9805-43E3-A053-3EAEFE6684F1}">
      <dsp:nvSpPr>
        <dsp:cNvPr id="0" name=""/>
        <dsp:cNvSpPr/>
      </dsp:nvSpPr>
      <dsp:spPr>
        <a:xfrm>
          <a:off x="1167131" y="1147598"/>
          <a:ext cx="5181158" cy="10907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Global Wire caters to individual preferences by offering personalized news feeds. Users can customize their content based on their interests, ensuring a tailored news experience.</a:t>
          </a:r>
          <a:endParaRPr lang="en-US" sz="1400" kern="1200" dirty="0">
            <a:latin typeface="Cambria" panose="02040503050406030204" pitchFamily="18" charset="0"/>
            <a:ea typeface="Cambria" panose="02040503050406030204" pitchFamily="18" charset="0"/>
          </a:endParaRPr>
        </a:p>
      </dsp:txBody>
      <dsp:txXfrm>
        <a:off x="1220379" y="1200846"/>
        <a:ext cx="5074662" cy="984294"/>
      </dsp:txXfrm>
    </dsp:sp>
    <dsp:sp modelId="{C649D203-04B4-4E96-BFB8-D8582D1626C7}">
      <dsp:nvSpPr>
        <dsp:cNvPr id="0" name=""/>
        <dsp:cNvSpPr/>
      </dsp:nvSpPr>
      <dsp:spPr>
        <a:xfrm>
          <a:off x="1167131" y="2292928"/>
          <a:ext cx="5181158" cy="10907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Global Wire prioritizes a smooth reading experience, optimizing article layout and font size for readability on various devices.</a:t>
          </a:r>
          <a:endParaRPr lang="en-US" sz="1400" kern="1200" dirty="0">
            <a:latin typeface="Cambria" panose="02040503050406030204" pitchFamily="18" charset="0"/>
            <a:ea typeface="Cambria" panose="02040503050406030204" pitchFamily="18" charset="0"/>
          </a:endParaRPr>
        </a:p>
      </dsp:txBody>
      <dsp:txXfrm>
        <a:off x="1220379" y="2346176"/>
        <a:ext cx="5074662" cy="984294"/>
      </dsp:txXfrm>
    </dsp:sp>
    <dsp:sp modelId="{AABE50A5-D25F-4A00-8D1A-C67D4F0AE199}">
      <dsp:nvSpPr>
        <dsp:cNvPr id="0" name=""/>
        <dsp:cNvSpPr/>
      </dsp:nvSpPr>
      <dsp:spPr>
        <a:xfrm>
          <a:off x="1167131" y="3438258"/>
          <a:ext cx="5181158" cy="10907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53340" bIns="26670" numCol="1" spcCol="1270" anchor="ctr" anchorCtr="0">
          <a:noAutofit/>
        </a:bodyPr>
        <a:lstStyle/>
        <a:p>
          <a:pPr lvl="0" algn="ctr" defTabSz="622300">
            <a:lnSpc>
              <a:spcPct val="90000"/>
            </a:lnSpc>
            <a:spcBef>
              <a:spcPct val="0"/>
            </a:spcBef>
            <a:spcAft>
              <a:spcPct val="35000"/>
            </a:spcAft>
          </a:pPr>
          <a:r>
            <a:rPr lang="en-US" sz="1400" b="0" i="0" kern="1200" dirty="0" smtClean="0">
              <a:latin typeface="Cambria" panose="02040503050406030204" pitchFamily="18" charset="0"/>
              <a:ea typeface="Cambria" panose="02040503050406030204" pitchFamily="18" charset="0"/>
            </a:rPr>
            <a:t>The app prioritizes a frictionless sign-up process, enabling users to quickly create accounts and start exploring news content without unnecessary delays.</a:t>
          </a:r>
          <a:endParaRPr lang="en-US" sz="1400" kern="1200" dirty="0">
            <a:latin typeface="Cambria" panose="02040503050406030204" pitchFamily="18" charset="0"/>
            <a:ea typeface="Cambria" panose="02040503050406030204" pitchFamily="18" charset="0"/>
          </a:endParaRPr>
        </a:p>
      </dsp:txBody>
      <dsp:txXfrm>
        <a:off x="1220379" y="3491506"/>
        <a:ext cx="5074662" cy="9842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DE73F-3670-4441-8F7E-201142B62356}">
      <dsp:nvSpPr>
        <dsp:cNvPr id="0" name=""/>
        <dsp:cNvSpPr/>
      </dsp:nvSpPr>
      <dsp:spPr>
        <a:xfrm>
          <a:off x="0" y="0"/>
          <a:ext cx="3967168" cy="561600"/>
        </a:xfrm>
        <a:prstGeom prst="roundRect">
          <a:avLst/>
        </a:prstGeom>
        <a:gradFill rotWithShape="0">
          <a:gsLst>
            <a:gs pos="0">
              <a:schemeClr val="accent5">
                <a:shade val="80000"/>
                <a:hueOff val="0"/>
                <a:satOff val="0"/>
                <a:lumOff val="0"/>
                <a:alphaOff val="0"/>
                <a:satMod val="103000"/>
                <a:lumMod val="102000"/>
                <a:tint val="94000"/>
              </a:schemeClr>
            </a:gs>
            <a:gs pos="50000">
              <a:schemeClr val="accent5">
                <a:shade val="80000"/>
                <a:hueOff val="0"/>
                <a:satOff val="0"/>
                <a:lumOff val="0"/>
                <a:alphaOff val="0"/>
                <a:satMod val="110000"/>
                <a:lumMod val="100000"/>
                <a:shade val="100000"/>
              </a:schemeClr>
            </a:gs>
            <a:gs pos="100000">
              <a:schemeClr val="accent5">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IN" sz="2200" b="1" i="0" strike="noStrike" kern="1200" spc="0" baseline="0" dirty="0" smtClean="0">
              <a:effectLst>
                <a:outerShdw blurRad="38100" dist="38100" dir="2700000" algn="tl">
                  <a:srgbClr val="000000">
                    <a:alpha val="43137"/>
                  </a:srgbClr>
                </a:outerShdw>
              </a:effectLst>
              <a:latin typeface="Times New Roman" panose="02020603050405020304" pitchFamily="18" charset="0"/>
              <a:ea typeface="Cambria" panose="02040503050406030204" pitchFamily="18" charset="0"/>
              <a:cs typeface="Times New Roman" panose="02020603050405020304" pitchFamily="18" charset="0"/>
            </a:rPr>
            <a:t>The Features</a:t>
          </a:r>
          <a:endParaRPr lang="en-IN" sz="2200" b="1" i="0" u="none" strike="noStrike" kern="1200" spc="0"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27415" y="27415"/>
        <a:ext cx="3912338" cy="5067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C179D96-359C-4B05-B44C-7FDDB793A284}"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BC64A2-6736-494F-8516-63760132845E}" type="slidenum">
              <a:rPr lang="en-IN" smtClean="0"/>
              <a:t>‹#›</a:t>
            </a:fld>
            <a:endParaRPr lang="en-IN"/>
          </a:p>
        </p:txBody>
      </p:sp>
    </p:spTree>
    <p:extLst>
      <p:ext uri="{BB962C8B-B14F-4D97-AF65-F5344CB8AC3E}">
        <p14:creationId xmlns:p14="http://schemas.microsoft.com/office/powerpoint/2010/main" val="37281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179D96-359C-4B05-B44C-7FDDB793A284}"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BC64A2-6736-494F-8516-63760132845E}" type="slidenum">
              <a:rPr lang="en-IN" smtClean="0"/>
              <a:t>‹#›</a:t>
            </a:fld>
            <a:endParaRPr lang="en-IN"/>
          </a:p>
        </p:txBody>
      </p:sp>
    </p:spTree>
    <p:extLst>
      <p:ext uri="{BB962C8B-B14F-4D97-AF65-F5344CB8AC3E}">
        <p14:creationId xmlns:p14="http://schemas.microsoft.com/office/powerpoint/2010/main" val="2321595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179D96-359C-4B05-B44C-7FDDB793A284}"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BC64A2-6736-494F-8516-63760132845E}" type="slidenum">
              <a:rPr lang="en-IN" smtClean="0"/>
              <a:t>‹#›</a:t>
            </a:fld>
            <a:endParaRPr lang="en-IN"/>
          </a:p>
        </p:txBody>
      </p:sp>
    </p:spTree>
    <p:extLst>
      <p:ext uri="{BB962C8B-B14F-4D97-AF65-F5344CB8AC3E}">
        <p14:creationId xmlns:p14="http://schemas.microsoft.com/office/powerpoint/2010/main" val="350621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179D96-359C-4B05-B44C-7FDDB793A284}"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BC64A2-6736-494F-8516-63760132845E}" type="slidenum">
              <a:rPr lang="en-IN" smtClean="0"/>
              <a:t>‹#›</a:t>
            </a:fld>
            <a:endParaRPr lang="en-IN"/>
          </a:p>
        </p:txBody>
      </p:sp>
    </p:spTree>
    <p:extLst>
      <p:ext uri="{BB962C8B-B14F-4D97-AF65-F5344CB8AC3E}">
        <p14:creationId xmlns:p14="http://schemas.microsoft.com/office/powerpoint/2010/main" val="2856099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C179D96-359C-4B05-B44C-7FDDB793A284}"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BC64A2-6736-494F-8516-63760132845E}" type="slidenum">
              <a:rPr lang="en-IN" smtClean="0"/>
              <a:t>‹#›</a:t>
            </a:fld>
            <a:endParaRPr lang="en-IN"/>
          </a:p>
        </p:txBody>
      </p:sp>
    </p:spTree>
    <p:extLst>
      <p:ext uri="{BB962C8B-B14F-4D97-AF65-F5344CB8AC3E}">
        <p14:creationId xmlns:p14="http://schemas.microsoft.com/office/powerpoint/2010/main" val="3311719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C179D96-359C-4B05-B44C-7FDDB793A284}" type="datetimeFigureOut">
              <a:rPr lang="en-IN" smtClean="0"/>
              <a:t>04-08-2023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BC64A2-6736-494F-8516-63760132845E}" type="slidenum">
              <a:rPr lang="en-IN" smtClean="0"/>
              <a:t>‹#›</a:t>
            </a:fld>
            <a:endParaRPr lang="en-IN"/>
          </a:p>
        </p:txBody>
      </p:sp>
    </p:spTree>
    <p:extLst>
      <p:ext uri="{BB962C8B-B14F-4D97-AF65-F5344CB8AC3E}">
        <p14:creationId xmlns:p14="http://schemas.microsoft.com/office/powerpoint/2010/main" val="2670710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C179D96-359C-4B05-B44C-7FDDB793A284}" type="datetimeFigureOut">
              <a:rPr lang="en-IN" smtClean="0"/>
              <a:t>04-08-2023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BC64A2-6736-494F-8516-63760132845E}" type="slidenum">
              <a:rPr lang="en-IN" smtClean="0"/>
              <a:t>‹#›</a:t>
            </a:fld>
            <a:endParaRPr lang="en-IN"/>
          </a:p>
        </p:txBody>
      </p:sp>
    </p:spTree>
    <p:extLst>
      <p:ext uri="{BB962C8B-B14F-4D97-AF65-F5344CB8AC3E}">
        <p14:creationId xmlns:p14="http://schemas.microsoft.com/office/powerpoint/2010/main" val="2786899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C179D96-359C-4B05-B44C-7FDDB793A284}" type="datetimeFigureOut">
              <a:rPr lang="en-IN" smtClean="0"/>
              <a:t>04-08-2023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BC64A2-6736-494F-8516-63760132845E}" type="slidenum">
              <a:rPr lang="en-IN" smtClean="0"/>
              <a:t>‹#›</a:t>
            </a:fld>
            <a:endParaRPr lang="en-IN"/>
          </a:p>
        </p:txBody>
      </p:sp>
    </p:spTree>
    <p:extLst>
      <p:ext uri="{BB962C8B-B14F-4D97-AF65-F5344CB8AC3E}">
        <p14:creationId xmlns:p14="http://schemas.microsoft.com/office/powerpoint/2010/main" val="1311666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79D96-359C-4B05-B44C-7FDDB793A284}" type="datetimeFigureOut">
              <a:rPr lang="en-IN" smtClean="0"/>
              <a:t>04-08-2023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BC64A2-6736-494F-8516-63760132845E}" type="slidenum">
              <a:rPr lang="en-IN" smtClean="0"/>
              <a:t>‹#›</a:t>
            </a:fld>
            <a:endParaRPr lang="en-IN"/>
          </a:p>
        </p:txBody>
      </p:sp>
    </p:spTree>
    <p:extLst>
      <p:ext uri="{BB962C8B-B14F-4D97-AF65-F5344CB8AC3E}">
        <p14:creationId xmlns:p14="http://schemas.microsoft.com/office/powerpoint/2010/main" val="477356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C179D96-359C-4B05-B44C-7FDDB793A284}" type="datetimeFigureOut">
              <a:rPr lang="en-IN" smtClean="0"/>
              <a:t>04-08-2023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BC64A2-6736-494F-8516-63760132845E}" type="slidenum">
              <a:rPr lang="en-IN" smtClean="0"/>
              <a:t>‹#›</a:t>
            </a:fld>
            <a:endParaRPr lang="en-IN"/>
          </a:p>
        </p:txBody>
      </p:sp>
    </p:spTree>
    <p:extLst>
      <p:ext uri="{BB962C8B-B14F-4D97-AF65-F5344CB8AC3E}">
        <p14:creationId xmlns:p14="http://schemas.microsoft.com/office/powerpoint/2010/main" val="116219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C179D96-359C-4B05-B44C-7FDDB793A284}" type="datetimeFigureOut">
              <a:rPr lang="en-IN" smtClean="0"/>
              <a:t>04-08-2023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BC64A2-6736-494F-8516-63760132845E}" type="slidenum">
              <a:rPr lang="en-IN" smtClean="0"/>
              <a:t>‹#›</a:t>
            </a:fld>
            <a:endParaRPr lang="en-IN"/>
          </a:p>
        </p:txBody>
      </p:sp>
    </p:spTree>
    <p:extLst>
      <p:ext uri="{BB962C8B-B14F-4D97-AF65-F5344CB8AC3E}">
        <p14:creationId xmlns:p14="http://schemas.microsoft.com/office/powerpoint/2010/main" val="3587497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79D96-359C-4B05-B44C-7FDDB793A284}" type="datetimeFigureOut">
              <a:rPr lang="en-IN" smtClean="0"/>
              <a:t>04-08-2023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C64A2-6736-494F-8516-63760132845E}" type="slidenum">
              <a:rPr lang="en-IN" smtClean="0"/>
              <a:t>‹#›</a:t>
            </a:fld>
            <a:endParaRPr lang="en-IN"/>
          </a:p>
        </p:txBody>
      </p:sp>
    </p:spTree>
    <p:extLst>
      <p:ext uri="{BB962C8B-B14F-4D97-AF65-F5344CB8AC3E}">
        <p14:creationId xmlns:p14="http://schemas.microsoft.com/office/powerpoint/2010/main" val="3780900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7.xml"/><Relationship Id="rId13" Type="http://schemas.microsoft.com/office/2007/relationships/diagramDrawing" Target="../diagrams/drawing18.xml"/><Relationship Id="rId3" Type="http://schemas.microsoft.com/office/2007/relationships/hdphoto" Target="../media/hdphoto10.wdp"/><Relationship Id="rId7" Type="http://schemas.openxmlformats.org/officeDocument/2006/relationships/diagramColors" Target="../diagrams/colors17.xml"/><Relationship Id="rId12" Type="http://schemas.openxmlformats.org/officeDocument/2006/relationships/diagramColors" Target="../diagrams/colors18.xm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QuickStyle" Target="../diagrams/quickStyle17.xml"/><Relationship Id="rId11" Type="http://schemas.openxmlformats.org/officeDocument/2006/relationships/diagramQuickStyle" Target="../diagrams/quickStyle18.xml"/><Relationship Id="rId5" Type="http://schemas.openxmlformats.org/officeDocument/2006/relationships/diagramLayout" Target="../diagrams/layout17.xml"/><Relationship Id="rId10" Type="http://schemas.openxmlformats.org/officeDocument/2006/relationships/diagramLayout" Target="../diagrams/layout18.xml"/><Relationship Id="rId4" Type="http://schemas.openxmlformats.org/officeDocument/2006/relationships/diagramData" Target="../diagrams/data17.xml"/><Relationship Id="rId9" Type="http://schemas.openxmlformats.org/officeDocument/2006/relationships/diagramData" Target="../diagrams/data18.xml"/></Relationships>
</file>

<file path=ppt/slides/_rels/slide11.xml.rels><?xml version="1.0" encoding="UTF-8" standalone="yes"?>
<Relationships xmlns="http://schemas.openxmlformats.org/package/2006/relationships"><Relationship Id="rId8" Type="http://schemas.microsoft.com/office/2007/relationships/diagramDrawing" Target="../diagrams/drawing19.xml"/><Relationship Id="rId3" Type="http://schemas.microsoft.com/office/2007/relationships/hdphoto" Target="../media/hdphoto11.wdp"/><Relationship Id="rId7" Type="http://schemas.openxmlformats.org/officeDocument/2006/relationships/diagramColors" Target="../diagrams/colors19.xml"/><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microsoft.com/office/2007/relationships/hdphoto" Target="../media/hdphoto2.wdp"/><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microsoft.com/office/2007/relationships/hdphoto" Target="../media/hdphoto3.wdp"/><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microsoft.com/office/2007/relationships/hdphoto" Target="../media/hdphoto4.wdp"/><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5" Type="http://schemas.openxmlformats.org/officeDocument/2006/relationships/image" Target="../media/image9.png"/><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microsoft.com/office/2007/relationships/hdphoto" Target="../media/hdphoto5.wdp"/><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5" Type="http://schemas.openxmlformats.org/officeDocument/2006/relationships/image" Target="../media/image12.jpeg"/><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3" Type="http://schemas.microsoft.com/office/2007/relationships/hdphoto" Target="../media/hdphoto6.wdp"/><Relationship Id="rId7" Type="http://schemas.openxmlformats.org/officeDocument/2006/relationships/diagramColors" Target="../diagrams/colors9.xml"/><Relationship Id="rId12" Type="http://schemas.openxmlformats.org/officeDocument/2006/relationships/diagramColors" Target="../diagrams/colors10.xm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0" Type="http://schemas.openxmlformats.org/officeDocument/2006/relationships/diagramLayout" Target="../diagrams/layout10.xml"/><Relationship Id="rId4" Type="http://schemas.openxmlformats.org/officeDocument/2006/relationships/diagramData" Target="../diagrams/data9.xml"/><Relationship Id="rId9" Type="http://schemas.openxmlformats.org/officeDocument/2006/relationships/diagramData" Target="../diagrams/data10.xml"/></Relationships>
</file>

<file path=ppt/slides/_rels/slide7.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3" Type="http://schemas.microsoft.com/office/2007/relationships/hdphoto" Target="../media/hdphoto7.wdp"/><Relationship Id="rId7" Type="http://schemas.openxmlformats.org/officeDocument/2006/relationships/diagramColors" Target="../diagrams/colors11.xml"/><Relationship Id="rId12" Type="http://schemas.openxmlformats.org/officeDocument/2006/relationships/diagramColors" Target="../diagrams/colors12.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5" Type="http://schemas.openxmlformats.org/officeDocument/2006/relationships/diagramLayout" Target="../diagrams/layout11.xml"/><Relationship Id="rId10" Type="http://schemas.openxmlformats.org/officeDocument/2006/relationships/diagramLayout" Target="../diagrams/layout12.xml"/><Relationship Id="rId4" Type="http://schemas.openxmlformats.org/officeDocument/2006/relationships/diagramData" Target="../diagrams/data11.xml"/><Relationship Id="rId9" Type="http://schemas.openxmlformats.org/officeDocument/2006/relationships/diagramData" Target="../diagrams/data12.xml"/></Relationships>
</file>

<file path=ppt/slides/_rels/slide8.xml.rels><?xml version="1.0" encoding="UTF-8" standalone="yes"?>
<Relationships xmlns="http://schemas.openxmlformats.org/package/2006/relationships"><Relationship Id="rId8" Type="http://schemas.microsoft.com/office/2007/relationships/diagramDrawing" Target="../diagrams/drawing13.xml"/><Relationship Id="rId13" Type="http://schemas.microsoft.com/office/2007/relationships/diagramDrawing" Target="../diagrams/drawing14.xml"/><Relationship Id="rId3" Type="http://schemas.microsoft.com/office/2007/relationships/hdphoto" Target="../media/hdphoto8.wdp"/><Relationship Id="rId7" Type="http://schemas.openxmlformats.org/officeDocument/2006/relationships/diagramColors" Target="../diagrams/colors13.xml"/><Relationship Id="rId12" Type="http://schemas.openxmlformats.org/officeDocument/2006/relationships/diagramColors" Target="../diagrams/colors14.xml"/><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5" Type="http://schemas.openxmlformats.org/officeDocument/2006/relationships/diagramLayout" Target="../diagrams/layout13.xml"/><Relationship Id="rId10" Type="http://schemas.openxmlformats.org/officeDocument/2006/relationships/diagramLayout" Target="../diagrams/layout14.xml"/><Relationship Id="rId4" Type="http://schemas.openxmlformats.org/officeDocument/2006/relationships/diagramData" Target="../diagrams/data13.xml"/><Relationship Id="rId9" Type="http://schemas.openxmlformats.org/officeDocument/2006/relationships/diagramData" Target="../diagrams/data14.xml"/></Relationships>
</file>

<file path=ppt/slides/_rels/slide9.xml.rels><?xml version="1.0" encoding="UTF-8" standalone="yes"?>
<Relationships xmlns="http://schemas.openxmlformats.org/package/2006/relationships"><Relationship Id="rId8" Type="http://schemas.microsoft.com/office/2007/relationships/diagramDrawing" Target="../diagrams/drawing15.xml"/><Relationship Id="rId13" Type="http://schemas.microsoft.com/office/2007/relationships/diagramDrawing" Target="../diagrams/drawing16.xml"/><Relationship Id="rId3" Type="http://schemas.microsoft.com/office/2007/relationships/hdphoto" Target="../media/hdphoto9.wdp"/><Relationship Id="rId7" Type="http://schemas.openxmlformats.org/officeDocument/2006/relationships/diagramColors" Target="../diagrams/colors15.xml"/><Relationship Id="rId12" Type="http://schemas.openxmlformats.org/officeDocument/2006/relationships/diagramColors" Target="../diagrams/colors16.xm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5" Type="http://schemas.openxmlformats.org/officeDocument/2006/relationships/diagramLayout" Target="../diagrams/layout15.xml"/><Relationship Id="rId10" Type="http://schemas.openxmlformats.org/officeDocument/2006/relationships/diagramLayout" Target="../diagrams/layout16.xml"/><Relationship Id="rId4" Type="http://schemas.openxmlformats.org/officeDocument/2006/relationships/diagramData" Target="../diagrams/data15.xml"/><Relationship Id="rId9" Type="http://schemas.openxmlformats.org/officeDocument/2006/relationships/diagramData" Target="../diagrams/data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radius="2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t="5192" b="10223"/>
          <a:stretch/>
        </p:blipFill>
        <p:spPr>
          <a:xfrm>
            <a:off x="0" y="-8792"/>
            <a:ext cx="12192000" cy="6875584"/>
          </a:xfrm>
          <a:prstGeom prst="rect">
            <a:avLst/>
          </a:prstGeom>
        </p:spPr>
      </p:pic>
      <p:sp>
        <p:nvSpPr>
          <p:cNvPr id="2" name="Title 1"/>
          <p:cNvSpPr>
            <a:spLocks noGrp="1"/>
          </p:cNvSpPr>
          <p:nvPr>
            <p:ph type="ctrTitle"/>
          </p:nvPr>
        </p:nvSpPr>
        <p:spPr>
          <a:xfrm>
            <a:off x="1523994" y="780277"/>
            <a:ext cx="9144000" cy="482173"/>
          </a:xfrm>
        </p:spPr>
        <p:txBody>
          <a:bodyPr>
            <a:normAutofit/>
          </a:bodyPr>
          <a:lstStyle/>
          <a:p>
            <a:r>
              <a:rPr lang="en-US" sz="2400" b="1" dirty="0" smtClean="0">
                <a:solidFill>
                  <a:schemeClr val="bg1"/>
                </a:solidFill>
                <a:latin typeface="Courier New" panose="02070309020205020404" pitchFamily="49" charset="0"/>
                <a:cs typeface="Courier New" panose="02070309020205020404" pitchFamily="49" charset="0"/>
              </a:rPr>
              <a:t>A PROJECT PRESENTATION ON</a:t>
            </a:r>
            <a:endParaRPr lang="en-IN" b="1" dirty="0">
              <a:solidFill>
                <a:schemeClr val="bg1"/>
              </a:solidFill>
              <a:latin typeface="Courier New" panose="02070309020205020404" pitchFamily="49" charset="0"/>
              <a:cs typeface="Courier New" panose="02070309020205020404" pitchFamily="49" charset="0"/>
            </a:endParaRPr>
          </a:p>
        </p:txBody>
      </p:sp>
      <p:sp>
        <p:nvSpPr>
          <p:cNvPr id="3" name="Subtitle 2"/>
          <p:cNvSpPr>
            <a:spLocks noGrp="1"/>
          </p:cNvSpPr>
          <p:nvPr>
            <p:ph type="subTitle" idx="1"/>
          </p:nvPr>
        </p:nvSpPr>
        <p:spPr>
          <a:xfrm>
            <a:off x="924650" y="3116363"/>
            <a:ext cx="10342685" cy="1591115"/>
          </a:xfrm>
        </p:spPr>
        <p:txBody>
          <a:bodyPr>
            <a:normAutofit/>
          </a:bodyPr>
          <a:lstStyle/>
          <a:p>
            <a:pPr algn="l"/>
            <a:r>
              <a:rPr lang="en-US" sz="2000" b="1" dirty="0" smtClean="0">
                <a:solidFill>
                  <a:schemeClr val="bg1"/>
                </a:solidFill>
                <a:latin typeface="Times New Roman" panose="02020603050405020304" pitchFamily="18" charset="0"/>
                <a:cs typeface="Times New Roman" panose="02020603050405020304" pitchFamily="18" charset="0"/>
              </a:rPr>
              <a:t>Developed By:</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	</a:t>
            </a:r>
            <a:r>
              <a:rPr lang="en-US" sz="2000" dirty="0" smtClean="0">
                <a:solidFill>
                  <a:schemeClr val="bg1"/>
                </a:solidFill>
                <a:latin typeface="Times New Roman" panose="02020603050405020304" pitchFamily="18" charset="0"/>
                <a:cs typeface="Times New Roman" panose="02020603050405020304" pitchFamily="18" charset="0"/>
              </a:rPr>
              <a:t>		          </a:t>
            </a:r>
            <a:r>
              <a:rPr lang="en-US" sz="2000" b="1" dirty="0" smtClean="0">
                <a:solidFill>
                  <a:schemeClr val="bg1"/>
                </a:solidFill>
                <a:latin typeface="Times New Roman" panose="02020603050405020304" pitchFamily="18" charset="0"/>
                <a:cs typeface="Times New Roman" panose="02020603050405020304" pitchFamily="18" charset="0"/>
              </a:rPr>
              <a:t>Guided By:</a:t>
            </a:r>
            <a:endParaRPr lang="en-US" sz="2000" dirty="0" smtClean="0">
              <a:solidFill>
                <a:schemeClr val="bg1"/>
              </a:solidFill>
              <a:latin typeface="Times New Roman" panose="02020603050405020304" pitchFamily="18" charset="0"/>
              <a:cs typeface="Times New Roman" panose="02020603050405020304" pitchFamily="18" charset="0"/>
            </a:endParaRPr>
          </a:p>
          <a:p>
            <a:pPr algn="l">
              <a:lnSpc>
                <a:spcPct val="100000"/>
              </a:lnSpc>
            </a:pPr>
            <a:r>
              <a:rPr lang="en-US" sz="1800" dirty="0" smtClean="0">
                <a:solidFill>
                  <a:schemeClr val="bg1"/>
                </a:solidFill>
                <a:latin typeface="Century" panose="02040604050505020304" pitchFamily="18" charset="0"/>
                <a:cs typeface="Times New Roman" panose="02020603050405020304" pitchFamily="18" charset="0"/>
              </a:rPr>
              <a:t>Prerna Pandey (2005250130040)		</a:t>
            </a:r>
            <a:r>
              <a:rPr lang="en-US" sz="1800" dirty="0">
                <a:solidFill>
                  <a:schemeClr val="bg1"/>
                </a:solidFill>
                <a:latin typeface="Century" panose="02040604050505020304" pitchFamily="18" charset="0"/>
                <a:cs typeface="Times New Roman" panose="02020603050405020304" pitchFamily="18" charset="0"/>
              </a:rPr>
              <a:t>	</a:t>
            </a:r>
            <a:r>
              <a:rPr lang="en-US" sz="1800" dirty="0" smtClean="0">
                <a:solidFill>
                  <a:schemeClr val="bg1"/>
                </a:solidFill>
                <a:latin typeface="Century" panose="02040604050505020304" pitchFamily="18" charset="0"/>
                <a:cs typeface="Times New Roman" panose="02020603050405020304" pitchFamily="18" charset="0"/>
              </a:rPr>
              <a:t>		            Mr. Deepak Kumar</a:t>
            </a:r>
          </a:p>
          <a:p>
            <a:pPr algn="l">
              <a:lnSpc>
                <a:spcPct val="100000"/>
              </a:lnSpc>
            </a:pPr>
            <a:r>
              <a:rPr lang="en-US" sz="1800" dirty="0" smtClean="0">
                <a:solidFill>
                  <a:schemeClr val="bg1"/>
                </a:solidFill>
                <a:latin typeface="Century" panose="02040604050505020304" pitchFamily="18" charset="0"/>
                <a:cs typeface="Times New Roman" panose="02020603050405020304" pitchFamily="18" charset="0"/>
              </a:rPr>
              <a:t>Pallavi Singh (2005250130034)</a:t>
            </a:r>
          </a:p>
          <a:p>
            <a:pPr algn="l">
              <a:lnSpc>
                <a:spcPct val="100000"/>
              </a:lnSpc>
            </a:pPr>
            <a:r>
              <a:rPr lang="en-US" sz="1800" dirty="0" smtClean="0">
                <a:solidFill>
                  <a:schemeClr val="bg1"/>
                </a:solidFill>
                <a:latin typeface="Century" panose="02040604050505020304" pitchFamily="18" charset="0"/>
                <a:cs typeface="Times New Roman" panose="02020603050405020304" pitchFamily="18" charset="0"/>
              </a:rPr>
              <a:t>Aryan Srivastav (2005250130015)</a:t>
            </a:r>
            <a:endParaRPr lang="en-US" sz="1800" dirty="0">
              <a:solidFill>
                <a:schemeClr val="bg1"/>
              </a:solidFill>
              <a:latin typeface="Century" panose="02040604050505020304" pitchFamily="18" charset="0"/>
              <a:cs typeface="Times New Roman" panose="02020603050405020304" pitchFamily="18" charset="0"/>
            </a:endParaRPr>
          </a:p>
        </p:txBody>
      </p:sp>
      <p:sp>
        <p:nvSpPr>
          <p:cNvPr id="7" name="Rectangle 6"/>
          <p:cNvSpPr/>
          <p:nvPr/>
        </p:nvSpPr>
        <p:spPr>
          <a:xfrm>
            <a:off x="631574" y="1624835"/>
            <a:ext cx="10928838" cy="923330"/>
          </a:xfrm>
          <a:prstGeom prst="rect">
            <a:avLst/>
          </a:prstGeom>
          <a:ln w="28575">
            <a:solidFill>
              <a:schemeClr val="accent1">
                <a:lumMod val="40000"/>
                <a:lumOff val="60000"/>
              </a:schemeClr>
            </a:solidFill>
          </a:ln>
          <a:effectLst>
            <a:glow rad="139700">
              <a:schemeClr val="accent5">
                <a:satMod val="175000"/>
                <a:alpha val="40000"/>
              </a:schemeClr>
            </a:glow>
          </a:effectLst>
        </p:spPr>
        <p:txBody>
          <a:bodyPr wrap="square">
            <a:spAutoFit/>
          </a:bodyPr>
          <a:lstStyle/>
          <a:p>
            <a:pPr algn="ctr"/>
            <a:r>
              <a:rPr lang="en-US" sz="5400" dirty="0" smtClean="0">
                <a:solidFill>
                  <a:schemeClr val="bg1"/>
                </a:solidFill>
                <a:effectLst>
                  <a:glow rad="139700">
                    <a:schemeClr val="accent5">
                      <a:satMod val="175000"/>
                      <a:alpha val="40000"/>
                    </a:schemeClr>
                  </a:glow>
                </a:effectLst>
                <a:latin typeface="Courier New" panose="02070309020205020404" pitchFamily="49" charset="0"/>
                <a:cs typeface="Courier New" panose="02070309020205020404" pitchFamily="49" charset="0"/>
              </a:rPr>
              <a:t>ONLINE NEWS APPLICATION</a:t>
            </a:r>
            <a:endParaRPr lang="en-IN" sz="5400" dirty="0">
              <a:effectLst>
                <a:glow rad="139700">
                  <a:schemeClr val="accent5">
                    <a:satMod val="175000"/>
                    <a:alpha val="40000"/>
                  </a:schemeClr>
                </a:glow>
              </a:effectLst>
            </a:endParaRPr>
          </a:p>
        </p:txBody>
      </p:sp>
      <p:sp>
        <p:nvSpPr>
          <p:cNvPr id="8" name="Rectangle 7"/>
          <p:cNvSpPr/>
          <p:nvPr/>
        </p:nvSpPr>
        <p:spPr>
          <a:xfrm>
            <a:off x="1794589" y="4940802"/>
            <a:ext cx="8602811" cy="1461939"/>
          </a:xfrm>
          <a:prstGeom prst="rect">
            <a:avLst/>
          </a:prstGeom>
        </p:spPr>
        <p:txBody>
          <a:bodyPr wrap="square">
            <a:spAutoFit/>
          </a:bodyPr>
          <a:lstStyle/>
          <a:p>
            <a:pPr algn="ctr">
              <a:lnSpc>
                <a:spcPct val="150000"/>
              </a:lnSpc>
            </a:pPr>
            <a:r>
              <a:rPr lang="en-US" sz="2200" b="1" dirty="0" smtClean="0">
                <a:solidFill>
                  <a:schemeClr val="bg1"/>
                </a:solidFill>
                <a:latin typeface="Cambria" panose="02040503050406030204" pitchFamily="18" charset="0"/>
                <a:ea typeface="Cambria" panose="02040503050406030204" pitchFamily="18" charset="0"/>
                <a:cs typeface="Times New Roman" panose="02020603050405020304" pitchFamily="18" charset="0"/>
              </a:rPr>
              <a:t>Department of Information Technology</a:t>
            </a:r>
            <a:endParaRPr lang="en-IN" sz="2200" b="1" dirty="0" smtClean="0">
              <a:latin typeface="Cambria" panose="02040503050406030204" pitchFamily="18" charset="0"/>
              <a:ea typeface="Cambria" panose="02040503050406030204" pitchFamily="18" charset="0"/>
            </a:endParaRPr>
          </a:p>
          <a:p>
            <a:pPr algn="ctr"/>
            <a:r>
              <a:rPr lang="en-US" sz="2800" kern="1600" spc="150" dirty="0" smtClean="0">
                <a:solidFill>
                  <a:schemeClr val="accent2">
                    <a:lumMod val="60000"/>
                    <a:lumOff val="40000"/>
                  </a:schemeClr>
                </a:solidFill>
                <a:latin typeface="Times New Roman" panose="02020603050405020304" pitchFamily="18" charset="0"/>
                <a:ea typeface="Cambria" panose="02040503050406030204" pitchFamily="18" charset="0"/>
                <a:cs typeface="Times New Roman" panose="02020603050405020304" pitchFamily="18" charset="0"/>
              </a:rPr>
              <a:t>Buddha Institute of Technology</a:t>
            </a:r>
          </a:p>
          <a:p>
            <a:pPr algn="ctr"/>
            <a:r>
              <a:rPr lang="en-US" sz="2800" kern="1600" spc="150" dirty="0" smtClean="0">
                <a:solidFill>
                  <a:schemeClr val="accent2">
                    <a:lumMod val="60000"/>
                    <a:lumOff val="40000"/>
                  </a:schemeClr>
                </a:solidFill>
                <a:latin typeface="Times New Roman" panose="02020603050405020304" pitchFamily="18" charset="0"/>
                <a:ea typeface="Cambria" panose="02040503050406030204" pitchFamily="18" charset="0"/>
                <a:cs typeface="Times New Roman" panose="02020603050405020304" pitchFamily="18" charset="0"/>
              </a:rPr>
              <a:t>GIDA, Gorakhpur</a:t>
            </a:r>
          </a:p>
        </p:txBody>
      </p:sp>
    </p:spTree>
    <p:extLst>
      <p:ext uri="{BB962C8B-B14F-4D97-AF65-F5344CB8AC3E}">
        <p14:creationId xmlns:p14="http://schemas.microsoft.com/office/powerpoint/2010/main" val="38754323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graphicFrame>
        <p:nvGraphicFramePr>
          <p:cNvPr id="9" name="Diagram 8"/>
          <p:cNvGraphicFramePr/>
          <p:nvPr>
            <p:extLst>
              <p:ext uri="{D42A27DB-BD31-4B8C-83A1-F6EECF244321}">
                <p14:modId xmlns:p14="http://schemas.microsoft.com/office/powerpoint/2010/main" val="2858473177"/>
              </p:ext>
            </p:extLst>
          </p:nvPr>
        </p:nvGraphicFramePr>
        <p:xfrm>
          <a:off x="4112412" y="984738"/>
          <a:ext cx="3967168"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p:cNvGraphicFramePr/>
          <p:nvPr>
            <p:extLst>
              <p:ext uri="{D42A27DB-BD31-4B8C-83A1-F6EECF244321}">
                <p14:modId xmlns:p14="http://schemas.microsoft.com/office/powerpoint/2010/main" val="3788656143"/>
              </p:ext>
            </p:extLst>
          </p:nvPr>
        </p:nvGraphicFramePr>
        <p:xfrm>
          <a:off x="2300652" y="2103346"/>
          <a:ext cx="7942386" cy="359406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17030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70"/>
                    </a14:imgEffect>
                    <a14:imgEffect>
                      <a14:saturation sat="3000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val="4019904917"/>
              </p:ext>
            </p:extLst>
          </p:nvPr>
        </p:nvGraphicFramePr>
        <p:xfrm>
          <a:off x="3026290" y="1283676"/>
          <a:ext cx="6139419" cy="35696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4736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val="1720194451"/>
              </p:ext>
            </p:extLst>
          </p:nvPr>
        </p:nvGraphicFramePr>
        <p:xfrm>
          <a:off x="4277448" y="747345"/>
          <a:ext cx="3637091" cy="550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p:cNvGraphicFramePr/>
          <p:nvPr>
            <p:extLst>
              <p:ext uri="{D42A27DB-BD31-4B8C-83A1-F6EECF244321}">
                <p14:modId xmlns:p14="http://schemas.microsoft.com/office/powerpoint/2010/main" val="2256898656"/>
              </p:ext>
            </p:extLst>
          </p:nvPr>
        </p:nvGraphicFramePr>
        <p:xfrm>
          <a:off x="2132855" y="1494691"/>
          <a:ext cx="7926276" cy="471267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77622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val="1567511187"/>
              </p:ext>
            </p:extLst>
          </p:nvPr>
        </p:nvGraphicFramePr>
        <p:xfrm>
          <a:off x="4277448" y="712177"/>
          <a:ext cx="3637091" cy="5854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Diagram 2"/>
          <p:cNvGraphicFramePr/>
          <p:nvPr>
            <p:extLst>
              <p:ext uri="{D42A27DB-BD31-4B8C-83A1-F6EECF244321}">
                <p14:modId xmlns:p14="http://schemas.microsoft.com/office/powerpoint/2010/main" val="918577928"/>
              </p:ext>
            </p:extLst>
          </p:nvPr>
        </p:nvGraphicFramePr>
        <p:xfrm>
          <a:off x="1623639" y="1746028"/>
          <a:ext cx="7951184" cy="409342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604316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40"/>
                    </a14:imgEffect>
                  </a14:imgLayer>
                </a14:imgProps>
              </a:ext>
              <a:ext uri="{28A0092B-C50C-407E-A947-70E740481C1C}">
                <a14:useLocalDpi xmlns:a14="http://schemas.microsoft.com/office/drawing/2010/main" val="0"/>
              </a:ext>
            </a:extLst>
          </a:blip>
          <a:stretch>
            <a:fillRect/>
          </a:stretch>
        </p:blipFill>
        <p:spPr>
          <a:xfrm>
            <a:off x="0" y="-2165"/>
            <a:ext cx="12192000" cy="6858000"/>
          </a:xfrm>
          <a:prstGeom prst="rect">
            <a:avLst/>
          </a:prstGeom>
        </p:spPr>
      </p:pic>
      <p:graphicFrame>
        <p:nvGraphicFramePr>
          <p:cNvPr id="9" name="Diagram 8"/>
          <p:cNvGraphicFramePr/>
          <p:nvPr>
            <p:extLst>
              <p:ext uri="{D42A27DB-BD31-4B8C-83A1-F6EECF244321}">
                <p14:modId xmlns:p14="http://schemas.microsoft.com/office/powerpoint/2010/main" val="147112390"/>
              </p:ext>
            </p:extLst>
          </p:nvPr>
        </p:nvGraphicFramePr>
        <p:xfrm>
          <a:off x="3664555" y="615462"/>
          <a:ext cx="4862883"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385CF143-85BC-4632-90C1-A8C5FC70C944}"/>
              </a:ext>
            </a:extLst>
          </p:cNvPr>
          <p:cNvGraphicFramePr/>
          <p:nvPr>
            <p:extLst>
              <p:ext uri="{D42A27DB-BD31-4B8C-83A1-F6EECF244321}">
                <p14:modId xmlns:p14="http://schemas.microsoft.com/office/powerpoint/2010/main" val="1242536049"/>
              </p:ext>
            </p:extLst>
          </p:nvPr>
        </p:nvGraphicFramePr>
        <p:xfrm>
          <a:off x="2338285" y="1504156"/>
          <a:ext cx="7515421" cy="48175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2369" y="2606985"/>
            <a:ext cx="2505808" cy="1409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01382" y="2677324"/>
            <a:ext cx="2698240" cy="14990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474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colorTemperature colorTemp="47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val="2658503679"/>
              </p:ext>
            </p:extLst>
          </p:nvPr>
        </p:nvGraphicFramePr>
        <p:xfrm>
          <a:off x="3664555" y="615462"/>
          <a:ext cx="4862883"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385CF143-85BC-4632-90C1-A8C5FC70C944}"/>
              </a:ext>
            </a:extLst>
          </p:cNvPr>
          <p:cNvGraphicFramePr/>
          <p:nvPr>
            <p:extLst>
              <p:ext uri="{D42A27DB-BD31-4B8C-83A1-F6EECF244321}">
                <p14:modId xmlns:p14="http://schemas.microsoft.com/office/powerpoint/2010/main" val="4024490846"/>
              </p:ext>
            </p:extLst>
          </p:nvPr>
        </p:nvGraphicFramePr>
        <p:xfrm>
          <a:off x="2338285" y="1504156"/>
          <a:ext cx="7515421" cy="45313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 name="Picture 1"/>
          <p:cNvPicPr>
            <a:picLocks noChangeAspect="1"/>
          </p:cNvPicPr>
          <p:nvPr/>
        </p:nvPicPr>
        <p:blipFill rotWithShape="1">
          <a:blip r:embed="rId14" cstate="print">
            <a:extLst>
              <a:ext uri="{28A0092B-C50C-407E-A947-70E740481C1C}">
                <a14:useLocalDpi xmlns:a14="http://schemas.microsoft.com/office/drawing/2010/main" val="0"/>
              </a:ext>
            </a:extLst>
          </a:blip>
          <a:srcRect t="4231" b="897"/>
          <a:stretch/>
        </p:blipFill>
        <p:spPr>
          <a:xfrm>
            <a:off x="9223314" y="880661"/>
            <a:ext cx="2320794" cy="50966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rotWithShape="1">
          <a:blip r:embed="rId15" cstate="print">
            <a:extLst>
              <a:ext uri="{28A0092B-C50C-407E-A947-70E740481C1C}">
                <a14:useLocalDpi xmlns:a14="http://schemas.microsoft.com/office/drawing/2010/main" val="0"/>
              </a:ext>
            </a:extLst>
          </a:blip>
          <a:srcRect t="4462"/>
          <a:stretch/>
        </p:blipFill>
        <p:spPr>
          <a:xfrm>
            <a:off x="525504" y="938800"/>
            <a:ext cx="2443175" cy="49803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069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val="3725612677"/>
              </p:ext>
            </p:extLst>
          </p:nvPr>
        </p:nvGraphicFramePr>
        <p:xfrm>
          <a:off x="4112412" y="606670"/>
          <a:ext cx="3967168"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385CF143-85BC-4632-90C1-A8C5FC70C944}"/>
              </a:ext>
            </a:extLst>
          </p:cNvPr>
          <p:cNvGraphicFramePr/>
          <p:nvPr>
            <p:extLst>
              <p:ext uri="{D42A27DB-BD31-4B8C-83A1-F6EECF244321}">
                <p14:modId xmlns:p14="http://schemas.microsoft.com/office/powerpoint/2010/main" val="1184797986"/>
              </p:ext>
            </p:extLst>
          </p:nvPr>
        </p:nvGraphicFramePr>
        <p:xfrm>
          <a:off x="1967773" y="1504156"/>
          <a:ext cx="8256446" cy="466804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968636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graphicFrame>
        <p:nvGraphicFramePr>
          <p:cNvPr id="9" name="Diagram 8"/>
          <p:cNvGraphicFramePr/>
          <p:nvPr>
            <p:extLst>
              <p:ext uri="{D42A27DB-BD31-4B8C-83A1-F6EECF244321}">
                <p14:modId xmlns:p14="http://schemas.microsoft.com/office/powerpoint/2010/main" val="2151376944"/>
              </p:ext>
            </p:extLst>
          </p:nvPr>
        </p:nvGraphicFramePr>
        <p:xfrm>
          <a:off x="4375906" y="633047"/>
          <a:ext cx="3440180"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p:cNvGraphicFramePr/>
          <p:nvPr>
            <p:extLst>
              <p:ext uri="{D42A27DB-BD31-4B8C-83A1-F6EECF244321}">
                <p14:modId xmlns:p14="http://schemas.microsoft.com/office/powerpoint/2010/main" val="2389703144"/>
              </p:ext>
            </p:extLst>
          </p:nvPr>
        </p:nvGraphicFramePr>
        <p:xfrm>
          <a:off x="1456584" y="1688125"/>
          <a:ext cx="8487515" cy="38510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7922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5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9" name="Diagram 8"/>
          <p:cNvGraphicFramePr/>
          <p:nvPr>
            <p:extLst>
              <p:ext uri="{D42A27DB-BD31-4B8C-83A1-F6EECF244321}">
                <p14:modId xmlns:p14="http://schemas.microsoft.com/office/powerpoint/2010/main" val="1100197572"/>
              </p:ext>
            </p:extLst>
          </p:nvPr>
        </p:nvGraphicFramePr>
        <p:xfrm>
          <a:off x="4375910" y="987086"/>
          <a:ext cx="3440180"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0802E28D-127F-4BB5-B7E2-6D70EACA0677}"/>
              </a:ext>
            </a:extLst>
          </p:cNvPr>
          <p:cNvGraphicFramePr/>
          <p:nvPr>
            <p:extLst>
              <p:ext uri="{D42A27DB-BD31-4B8C-83A1-F6EECF244321}">
                <p14:modId xmlns:p14="http://schemas.microsoft.com/office/powerpoint/2010/main" val="3412789407"/>
              </p:ext>
            </p:extLst>
          </p:nvPr>
        </p:nvGraphicFramePr>
        <p:xfrm>
          <a:off x="1492058" y="1872765"/>
          <a:ext cx="9207884" cy="353450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275235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25"/>
                    </a14:imgEffect>
                    <a14:imgEffect>
                      <a14:colorTemperature colorTemp="4700"/>
                    </a14:imgEffect>
                    <a14:imgEffect>
                      <a14:brightnessContrast bright="-4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graphicFrame>
        <p:nvGraphicFramePr>
          <p:cNvPr id="9" name="Diagram 8"/>
          <p:cNvGraphicFramePr/>
          <p:nvPr>
            <p:extLst>
              <p:ext uri="{D42A27DB-BD31-4B8C-83A1-F6EECF244321}">
                <p14:modId xmlns:p14="http://schemas.microsoft.com/office/powerpoint/2010/main" val="1759107282"/>
              </p:ext>
            </p:extLst>
          </p:nvPr>
        </p:nvGraphicFramePr>
        <p:xfrm>
          <a:off x="4375906" y="633047"/>
          <a:ext cx="3440180" cy="562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p:cNvGraphicFramePr/>
          <p:nvPr>
            <p:extLst>
              <p:ext uri="{D42A27DB-BD31-4B8C-83A1-F6EECF244321}">
                <p14:modId xmlns:p14="http://schemas.microsoft.com/office/powerpoint/2010/main" val="1336579213"/>
              </p:ext>
            </p:extLst>
          </p:nvPr>
        </p:nvGraphicFramePr>
        <p:xfrm>
          <a:off x="1456584" y="1688125"/>
          <a:ext cx="8487515" cy="38510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7700885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719</Words>
  <Application>Microsoft Office PowerPoint</Application>
  <PresentationFormat>Widescreen</PresentationFormat>
  <Paragraphs>60</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Cambria</vt:lpstr>
      <vt:lpstr>Century</vt:lpstr>
      <vt:lpstr>Courier New</vt:lpstr>
      <vt:lpstr>Times New Roman</vt:lpstr>
      <vt:lpstr>Office Theme</vt:lpstr>
      <vt:lpstr>A PROJECT PRESENTATION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PRESENTATION ON</dc:title>
  <dc:creator>Aryan Human</dc:creator>
  <cp:lastModifiedBy>Aryan Human</cp:lastModifiedBy>
  <cp:revision>25</cp:revision>
  <dcterms:created xsi:type="dcterms:W3CDTF">2023-08-03T16:54:29Z</dcterms:created>
  <dcterms:modified xsi:type="dcterms:W3CDTF">2023-08-04T12:44:19Z</dcterms:modified>
</cp:coreProperties>
</file>